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notesMasterIdLst>
    <p:notesMasterId r:id="rId54"/>
  </p:notesMasterIdLst>
  <p:handoutMasterIdLst>
    <p:handoutMasterId r:id="rId55"/>
  </p:handoutMasterIdLst>
  <p:sldIdLst>
    <p:sldId id="256" r:id="rId2"/>
    <p:sldId id="257" r:id="rId3"/>
    <p:sldId id="315" r:id="rId4"/>
    <p:sldId id="311" r:id="rId5"/>
    <p:sldId id="308" r:id="rId6"/>
    <p:sldId id="309" r:id="rId7"/>
    <p:sldId id="299" r:id="rId8"/>
    <p:sldId id="300" r:id="rId9"/>
    <p:sldId id="301" r:id="rId10"/>
    <p:sldId id="302" r:id="rId11"/>
    <p:sldId id="303" r:id="rId12"/>
    <p:sldId id="304" r:id="rId13"/>
    <p:sldId id="305" r:id="rId14"/>
    <p:sldId id="292" r:id="rId15"/>
    <p:sldId id="260" r:id="rId16"/>
    <p:sldId id="313" r:id="rId17"/>
    <p:sldId id="307" r:id="rId18"/>
    <p:sldId id="258" r:id="rId19"/>
    <p:sldId id="261" r:id="rId20"/>
    <p:sldId id="262" r:id="rId21"/>
    <p:sldId id="263" r:id="rId22"/>
    <p:sldId id="264" r:id="rId23"/>
    <p:sldId id="265" r:id="rId24"/>
    <p:sldId id="266" r:id="rId25"/>
    <p:sldId id="267" r:id="rId26"/>
    <p:sldId id="269" r:id="rId27"/>
    <p:sldId id="270" r:id="rId28"/>
    <p:sldId id="271" r:id="rId29"/>
    <p:sldId id="272" r:id="rId30"/>
    <p:sldId id="273" r:id="rId31"/>
    <p:sldId id="274" r:id="rId32"/>
    <p:sldId id="275" r:id="rId33"/>
    <p:sldId id="276" r:id="rId34"/>
    <p:sldId id="279" r:id="rId35"/>
    <p:sldId id="280" r:id="rId36"/>
    <p:sldId id="281" r:id="rId37"/>
    <p:sldId id="282" r:id="rId38"/>
    <p:sldId id="283" r:id="rId39"/>
    <p:sldId id="285" r:id="rId40"/>
    <p:sldId id="286" r:id="rId41"/>
    <p:sldId id="287" r:id="rId42"/>
    <p:sldId id="289" r:id="rId43"/>
    <p:sldId id="290" r:id="rId44"/>
    <p:sldId id="277" r:id="rId45"/>
    <p:sldId id="293" r:id="rId46"/>
    <p:sldId id="278" r:id="rId47"/>
    <p:sldId id="294" r:id="rId48"/>
    <p:sldId id="295" r:id="rId49"/>
    <p:sldId id="296" r:id="rId50"/>
    <p:sldId id="297" r:id="rId51"/>
    <p:sldId id="291"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A1343"/>
    <a:srgbClr val="D7CDBB"/>
    <a:srgbClr val="462611"/>
    <a:srgbClr val="1A1443"/>
    <a:srgbClr val="A5E2FF"/>
    <a:srgbClr val="0F73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autoAdjust="0"/>
    <p:restoredTop sz="61390" autoAdjust="0"/>
  </p:normalViewPr>
  <p:slideViewPr>
    <p:cSldViewPr snapToGrid="0" snapToObjects="1">
      <p:cViewPr>
        <p:scale>
          <a:sx n="52" d="100"/>
          <a:sy n="52" d="100"/>
        </p:scale>
        <p:origin x="-1624" y="-428"/>
      </p:cViewPr>
      <p:guideLst>
        <p:guide orient="horz" pos="2160"/>
        <p:guide pos="2880"/>
      </p:guideLst>
    </p:cSldViewPr>
  </p:slideViewPr>
  <p:outlineViewPr>
    <p:cViewPr>
      <p:scale>
        <a:sx n="33" d="100"/>
        <a:sy n="33" d="100"/>
      </p:scale>
      <p:origin x="0" y="1705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5" d="100"/>
          <a:sy n="65" d="100"/>
        </p:scale>
        <p:origin x="-269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Holloman" userId="f6b51c48be5f75df" providerId="LiveId" clId="{2D6EBF5D-9877-47C4-93B4-23F246AA48B4}"/>
    <pc:docChg chg="undo custSel addSld delSld modSld sldOrd">
      <pc:chgData name="Harold Holloman" userId="f6b51c48be5f75df" providerId="LiveId" clId="{2D6EBF5D-9877-47C4-93B4-23F246AA48B4}" dt="2024-07-08T11:51:12.982" v="3826" actId="1076"/>
      <pc:docMkLst>
        <pc:docMk/>
      </pc:docMkLst>
      <pc:sldChg chg="addSp delSp modSp mod">
        <pc:chgData name="Harold Holloman" userId="f6b51c48be5f75df" providerId="LiveId" clId="{2D6EBF5D-9877-47C4-93B4-23F246AA48B4}" dt="2024-07-07T12:29:38.596" v="3402" actId="20577"/>
        <pc:sldMkLst>
          <pc:docMk/>
          <pc:sldMk cId="0" sldId="256"/>
        </pc:sldMkLst>
        <pc:spChg chg="mod">
          <ac:chgData name="Harold Holloman" userId="f6b51c48be5f75df" providerId="LiveId" clId="{2D6EBF5D-9877-47C4-93B4-23F246AA48B4}" dt="2024-07-04T13:04:49.077" v="399" actId="14100"/>
          <ac:spMkLst>
            <pc:docMk/>
            <pc:sldMk cId="0" sldId="256"/>
            <ac:spMk id="2" creationId="{00000000-0000-0000-0000-000000000000}"/>
          </ac:spMkLst>
        </pc:spChg>
        <pc:spChg chg="mod">
          <ac:chgData name="Harold Holloman" userId="f6b51c48be5f75df" providerId="LiveId" clId="{2D6EBF5D-9877-47C4-93B4-23F246AA48B4}" dt="2024-07-07T12:29:38.596" v="3402" actId="20577"/>
          <ac:spMkLst>
            <pc:docMk/>
            <pc:sldMk cId="0" sldId="256"/>
            <ac:spMk id="4" creationId="{3BBA6EF0-D314-66BB-3BAF-3F06A56AB32C}"/>
          </ac:spMkLst>
        </pc:spChg>
        <pc:spChg chg="add mod">
          <ac:chgData name="Harold Holloman" userId="f6b51c48be5f75df" providerId="LiveId" clId="{2D6EBF5D-9877-47C4-93B4-23F246AA48B4}" dt="2024-07-06T20:35:41.411" v="3396" actId="113"/>
          <ac:spMkLst>
            <pc:docMk/>
            <pc:sldMk cId="0" sldId="256"/>
            <ac:spMk id="6" creationId="{9569FE31-EB8A-8997-6E0B-55E436B7132B}"/>
          </ac:spMkLst>
        </pc:spChg>
        <pc:picChg chg="mod">
          <ac:chgData name="Harold Holloman" userId="f6b51c48be5f75df" providerId="LiveId" clId="{2D6EBF5D-9877-47C4-93B4-23F246AA48B4}" dt="2024-07-04T13:05:03.396" v="434" actId="1035"/>
          <ac:picMkLst>
            <pc:docMk/>
            <pc:sldMk cId="0" sldId="256"/>
            <ac:picMk id="5" creationId="{15B326DF-7AB3-4F28-D7DD-D52524078F49}"/>
          </ac:picMkLst>
        </pc:picChg>
        <pc:picChg chg="add mod">
          <ac:chgData name="Harold Holloman" userId="f6b51c48be5f75df" providerId="LiveId" clId="{2D6EBF5D-9877-47C4-93B4-23F246AA48B4}" dt="2024-07-04T13:12:35.778" v="452" actId="1038"/>
          <ac:picMkLst>
            <pc:docMk/>
            <pc:sldMk cId="0" sldId="256"/>
            <ac:picMk id="1026" creationId="{14446094-DC44-1017-D076-1B2815E08A83}"/>
          </ac:picMkLst>
        </pc:picChg>
        <pc:picChg chg="add del mod">
          <ac:chgData name="Harold Holloman" userId="f6b51c48be5f75df" providerId="LiveId" clId="{2D6EBF5D-9877-47C4-93B4-23F246AA48B4}" dt="2024-07-04T13:16:04.530" v="462" actId="478"/>
          <ac:picMkLst>
            <pc:docMk/>
            <pc:sldMk cId="0" sldId="256"/>
            <ac:picMk id="1028" creationId="{0C1823F3-5BB3-F21E-3CB2-6B719C3E1F45}"/>
          </ac:picMkLst>
        </pc:picChg>
        <pc:picChg chg="add mod">
          <ac:chgData name="Harold Holloman" userId="f6b51c48be5f75df" providerId="LiveId" clId="{2D6EBF5D-9877-47C4-93B4-23F246AA48B4}" dt="2024-07-04T13:17:33.756" v="526" actId="1036"/>
          <ac:picMkLst>
            <pc:docMk/>
            <pc:sldMk cId="0" sldId="256"/>
            <ac:picMk id="1030" creationId="{B27BD5ED-DB11-DF2E-3B72-B67AC3A8A12F}"/>
          </ac:picMkLst>
        </pc:picChg>
      </pc:sldChg>
      <pc:sldChg chg="addSp delSp modSp mod">
        <pc:chgData name="Harold Holloman" userId="f6b51c48be5f75df" providerId="LiveId" clId="{2D6EBF5D-9877-47C4-93B4-23F246AA48B4}" dt="2024-07-07T12:27:52.919" v="3397" actId="20577"/>
        <pc:sldMkLst>
          <pc:docMk/>
          <pc:sldMk cId="870704123" sldId="257"/>
        </pc:sldMkLst>
        <pc:spChg chg="mod">
          <ac:chgData name="Harold Holloman" userId="f6b51c48be5f75df" providerId="LiveId" clId="{2D6EBF5D-9877-47C4-93B4-23F246AA48B4}" dt="2024-07-05T19:05:38.613" v="1579" actId="403"/>
          <ac:spMkLst>
            <pc:docMk/>
            <pc:sldMk cId="870704123" sldId="257"/>
            <ac:spMk id="2" creationId="{00000000-0000-0000-0000-000000000000}"/>
          </ac:spMkLst>
        </pc:spChg>
        <pc:spChg chg="mod">
          <ac:chgData name="Harold Holloman" userId="f6b51c48be5f75df" providerId="LiveId" clId="{2D6EBF5D-9877-47C4-93B4-23F246AA48B4}" dt="2024-07-06T10:36:44.632" v="2496" actId="20577"/>
          <ac:spMkLst>
            <pc:docMk/>
            <pc:sldMk cId="870704123" sldId="257"/>
            <ac:spMk id="3" creationId="{00000000-0000-0000-0000-000000000000}"/>
          </ac:spMkLst>
        </pc:spChg>
        <pc:spChg chg="add del mod">
          <ac:chgData name="Harold Holloman" userId="f6b51c48be5f75df" providerId="LiveId" clId="{2D6EBF5D-9877-47C4-93B4-23F246AA48B4}" dt="2024-07-06T10:28:07.951" v="2173" actId="478"/>
          <ac:spMkLst>
            <pc:docMk/>
            <pc:sldMk cId="870704123" sldId="257"/>
            <ac:spMk id="4" creationId="{AC4C04FE-B25B-51AA-12A9-1F6C7B77FBDA}"/>
          </ac:spMkLst>
        </pc:spChg>
        <pc:spChg chg="add del mod">
          <ac:chgData name="Harold Holloman" userId="f6b51c48be5f75df" providerId="LiveId" clId="{2D6EBF5D-9877-47C4-93B4-23F246AA48B4}" dt="2024-07-06T20:35:08.226" v="3324" actId="21"/>
          <ac:spMkLst>
            <pc:docMk/>
            <pc:sldMk cId="870704123" sldId="257"/>
            <ac:spMk id="5" creationId="{BE58E637-DC38-6336-C30D-6C2EE030BEDD}"/>
          </ac:spMkLst>
        </pc:spChg>
        <pc:spChg chg="add mod">
          <ac:chgData name="Harold Holloman" userId="f6b51c48be5f75df" providerId="LiveId" clId="{2D6EBF5D-9877-47C4-93B4-23F246AA48B4}" dt="2024-07-07T12:27:52.919" v="3397" actId="20577"/>
          <ac:spMkLst>
            <pc:docMk/>
            <pc:sldMk cId="870704123" sldId="257"/>
            <ac:spMk id="6" creationId="{6E1A5E55-0C27-68E9-6624-0FBB511E115D}"/>
          </ac:spMkLst>
        </pc:spChg>
        <pc:picChg chg="add mod">
          <ac:chgData name="Harold Holloman" userId="f6b51c48be5f75df" providerId="LiveId" clId="{2D6EBF5D-9877-47C4-93B4-23F246AA48B4}" dt="2024-07-06T10:32:11.228" v="2470" actId="1037"/>
          <ac:picMkLst>
            <pc:docMk/>
            <pc:sldMk cId="870704123" sldId="257"/>
            <ac:picMk id="7" creationId="{13DEE717-9D90-EF50-8610-F28E82D365DC}"/>
          </ac:picMkLst>
        </pc:picChg>
        <pc:picChg chg="add mod">
          <ac:chgData name="Harold Holloman" userId="f6b51c48be5f75df" providerId="LiveId" clId="{2D6EBF5D-9877-47C4-93B4-23F246AA48B4}" dt="2024-07-04T13:18:36.683" v="532" actId="14100"/>
          <ac:picMkLst>
            <pc:docMk/>
            <pc:sldMk cId="870704123" sldId="257"/>
            <ac:picMk id="3074" creationId="{69DD4DFA-DC63-C427-AC34-0BDCD2A3AFFF}"/>
          </ac:picMkLst>
        </pc:picChg>
      </pc:sldChg>
      <pc:sldChg chg="addSp modSp mod">
        <pc:chgData name="Harold Holloman" userId="f6b51c48be5f75df" providerId="LiveId" clId="{2D6EBF5D-9877-47C4-93B4-23F246AA48B4}" dt="2024-07-08T11:38:19.821" v="3778" actId="1036"/>
        <pc:sldMkLst>
          <pc:docMk/>
          <pc:sldMk cId="3909304058" sldId="258"/>
        </pc:sldMkLst>
        <pc:spChg chg="mod">
          <ac:chgData name="Harold Holloman" userId="f6b51c48be5f75df" providerId="LiveId" clId="{2D6EBF5D-9877-47C4-93B4-23F246AA48B4}" dt="2024-07-05T19:12:03.024" v="1731" actId="122"/>
          <ac:spMkLst>
            <pc:docMk/>
            <pc:sldMk cId="3909304058" sldId="258"/>
            <ac:spMk id="2" creationId="{00000000-0000-0000-0000-000000000000}"/>
          </ac:spMkLst>
        </pc:spChg>
        <pc:spChg chg="mod">
          <ac:chgData name="Harold Holloman" userId="f6b51c48be5f75df" providerId="LiveId" clId="{2D6EBF5D-9877-47C4-93B4-23F246AA48B4}" dt="2024-07-08T11:38:19.821" v="3778" actId="1036"/>
          <ac:spMkLst>
            <pc:docMk/>
            <pc:sldMk cId="3909304058" sldId="258"/>
            <ac:spMk id="3" creationId="{00000000-0000-0000-0000-000000000000}"/>
          </ac:spMkLst>
        </pc:spChg>
        <pc:picChg chg="add mod">
          <ac:chgData name="Harold Holloman" userId="f6b51c48be5f75df" providerId="LiveId" clId="{2D6EBF5D-9877-47C4-93B4-23F246AA48B4}" dt="2024-07-04T13:19:00.058" v="534"/>
          <ac:picMkLst>
            <pc:docMk/>
            <pc:sldMk cId="3909304058" sldId="258"/>
            <ac:picMk id="4" creationId="{3ADF91C8-5E5B-ABC8-58D9-D2DE74F3F5F4}"/>
          </ac:picMkLst>
        </pc:picChg>
      </pc:sldChg>
      <pc:sldChg chg="addSp delSp modSp mod ord">
        <pc:chgData name="Harold Holloman" userId="f6b51c48be5f75df" providerId="LiveId" clId="{2D6EBF5D-9877-47C4-93B4-23F246AA48B4}" dt="2024-07-06T20:30:17.688" v="3139" actId="1035"/>
        <pc:sldMkLst>
          <pc:docMk/>
          <pc:sldMk cId="846487278" sldId="260"/>
        </pc:sldMkLst>
        <pc:spChg chg="mod">
          <ac:chgData name="Harold Holloman" userId="f6b51c48be5f75df" providerId="LiveId" clId="{2D6EBF5D-9877-47C4-93B4-23F246AA48B4}" dt="2024-07-04T13:20:18.995" v="593" actId="1036"/>
          <ac:spMkLst>
            <pc:docMk/>
            <pc:sldMk cId="846487278" sldId="260"/>
            <ac:spMk id="2" creationId="{00000000-0000-0000-0000-000000000000}"/>
          </ac:spMkLst>
        </pc:spChg>
        <pc:spChg chg="del mod">
          <ac:chgData name="Harold Holloman" userId="f6b51c48be5f75df" providerId="LiveId" clId="{2D6EBF5D-9877-47C4-93B4-23F246AA48B4}" dt="2024-07-06T20:30:09.326" v="3118" actId="478"/>
          <ac:spMkLst>
            <pc:docMk/>
            <pc:sldMk cId="846487278" sldId="260"/>
            <ac:spMk id="3" creationId="{00000000-0000-0000-0000-000000000000}"/>
          </ac:spMkLst>
        </pc:spChg>
        <pc:spChg chg="add mod">
          <ac:chgData name="Harold Holloman" userId="f6b51c48be5f75df" providerId="LiveId" clId="{2D6EBF5D-9877-47C4-93B4-23F246AA48B4}" dt="2024-07-06T20:30:17.688" v="3139" actId="1035"/>
          <ac:spMkLst>
            <pc:docMk/>
            <pc:sldMk cId="846487278" sldId="260"/>
            <ac:spMk id="5" creationId="{90B45DD4-381A-BF1B-97F0-D8EF6B432AB1}"/>
          </ac:spMkLst>
        </pc:spChg>
        <pc:picChg chg="add mod">
          <ac:chgData name="Harold Holloman" userId="f6b51c48be5f75df" providerId="LiveId" clId="{2D6EBF5D-9877-47C4-93B4-23F246AA48B4}" dt="2024-07-04T13:19:32.633" v="567" actId="1035"/>
          <ac:picMkLst>
            <pc:docMk/>
            <pc:sldMk cId="846487278" sldId="260"/>
            <ac:picMk id="4" creationId="{F0C74097-53BA-849D-C73D-745A81654A03}"/>
          </ac:picMkLst>
        </pc:picChg>
      </pc:sldChg>
      <pc:sldChg chg="addSp modSp mod">
        <pc:chgData name="Harold Holloman" userId="f6b51c48be5f75df" providerId="LiveId" clId="{2D6EBF5D-9877-47C4-93B4-23F246AA48B4}" dt="2024-07-08T11:38:55.986" v="3782" actId="122"/>
        <pc:sldMkLst>
          <pc:docMk/>
          <pc:sldMk cId="2051854000" sldId="261"/>
        </pc:sldMkLst>
        <pc:spChg chg="mod">
          <ac:chgData name="Harold Holloman" userId="f6b51c48be5f75df" providerId="LiveId" clId="{2D6EBF5D-9877-47C4-93B4-23F246AA48B4}" dt="2024-07-08T11:37:37.114" v="3741" actId="122"/>
          <ac:spMkLst>
            <pc:docMk/>
            <pc:sldMk cId="2051854000" sldId="261"/>
            <ac:spMk id="2" creationId="{00000000-0000-0000-0000-000000000000}"/>
          </ac:spMkLst>
        </pc:spChg>
        <pc:spChg chg="mod">
          <ac:chgData name="Harold Holloman" userId="f6b51c48be5f75df" providerId="LiveId" clId="{2D6EBF5D-9877-47C4-93B4-23F246AA48B4}" dt="2024-07-08T11:38:55.986" v="3782" actId="122"/>
          <ac:spMkLst>
            <pc:docMk/>
            <pc:sldMk cId="2051854000" sldId="261"/>
            <ac:spMk id="3" creationId="{00000000-0000-0000-0000-000000000000}"/>
          </ac:spMkLst>
        </pc:spChg>
        <pc:picChg chg="add mod">
          <ac:chgData name="Harold Holloman" userId="f6b51c48be5f75df" providerId="LiveId" clId="{2D6EBF5D-9877-47C4-93B4-23F246AA48B4}" dt="2024-07-04T13:14:41.219" v="461" actId="14100"/>
          <ac:picMkLst>
            <pc:docMk/>
            <pc:sldMk cId="2051854000" sldId="261"/>
            <ac:picMk id="2050" creationId="{D52E0F2D-250A-9D33-91AA-117668A2EF95}"/>
          </ac:picMkLst>
        </pc:picChg>
      </pc:sldChg>
      <pc:sldChg chg="addSp modSp mod">
        <pc:chgData name="Harold Holloman" userId="f6b51c48be5f75df" providerId="LiveId" clId="{2D6EBF5D-9877-47C4-93B4-23F246AA48B4}" dt="2024-07-08T11:37:59.311" v="3753" actId="1036"/>
        <pc:sldMkLst>
          <pc:docMk/>
          <pc:sldMk cId="889505803" sldId="262"/>
        </pc:sldMkLst>
        <pc:spChg chg="mod">
          <ac:chgData name="Harold Holloman" userId="f6b51c48be5f75df" providerId="LiveId" clId="{2D6EBF5D-9877-47C4-93B4-23F246AA48B4}" dt="2024-07-08T11:37:47.445" v="3742" actId="122"/>
          <ac:spMkLst>
            <pc:docMk/>
            <pc:sldMk cId="889505803" sldId="262"/>
            <ac:spMk id="4" creationId="{00000000-0000-0000-0000-000000000000}"/>
          </ac:spMkLst>
        </pc:spChg>
        <pc:spChg chg="mod">
          <ac:chgData name="Harold Holloman" userId="f6b51c48be5f75df" providerId="LiveId" clId="{2D6EBF5D-9877-47C4-93B4-23F246AA48B4}" dt="2024-07-08T11:37:59.311" v="3753" actId="1036"/>
          <ac:spMkLst>
            <pc:docMk/>
            <pc:sldMk cId="889505803" sldId="262"/>
            <ac:spMk id="5" creationId="{00000000-0000-0000-0000-000000000000}"/>
          </ac:spMkLst>
        </pc:spChg>
        <pc:picChg chg="add mod">
          <ac:chgData name="Harold Holloman" userId="f6b51c48be5f75df" providerId="LiveId" clId="{2D6EBF5D-9877-47C4-93B4-23F246AA48B4}" dt="2024-07-04T13:20:40.782" v="595"/>
          <ac:picMkLst>
            <pc:docMk/>
            <pc:sldMk cId="889505803" sldId="262"/>
            <ac:picMk id="2" creationId="{31BD97AE-2586-53BF-FCD6-725D8AD58BF5}"/>
          </ac:picMkLst>
        </pc:picChg>
      </pc:sldChg>
      <pc:sldChg chg="addSp modSp mod">
        <pc:chgData name="Harold Holloman" userId="f6b51c48be5f75df" providerId="LiveId" clId="{2D6EBF5D-9877-47C4-93B4-23F246AA48B4}" dt="2024-07-06T10:40:39.784" v="2546" actId="14100"/>
        <pc:sldMkLst>
          <pc:docMk/>
          <pc:sldMk cId="1011234284" sldId="263"/>
        </pc:sldMkLst>
        <pc:spChg chg="mod">
          <ac:chgData name="Harold Holloman" userId="f6b51c48be5f75df" providerId="LiveId" clId="{2D6EBF5D-9877-47C4-93B4-23F246AA48B4}" dt="2024-07-05T19:12:44.940" v="1751" actId="122"/>
          <ac:spMkLst>
            <pc:docMk/>
            <pc:sldMk cId="1011234284" sldId="263"/>
            <ac:spMk id="10" creationId="{00000000-0000-0000-0000-000000000000}"/>
          </ac:spMkLst>
        </pc:spChg>
        <pc:spChg chg="mod">
          <ac:chgData name="Harold Holloman" userId="f6b51c48be5f75df" providerId="LiveId" clId="{2D6EBF5D-9877-47C4-93B4-23F246AA48B4}" dt="2024-07-06T10:40:39.784" v="2546" actId="14100"/>
          <ac:spMkLst>
            <pc:docMk/>
            <pc:sldMk cId="1011234284" sldId="263"/>
            <ac:spMk id="11" creationId="{00000000-0000-0000-0000-000000000000}"/>
          </ac:spMkLst>
        </pc:spChg>
        <pc:picChg chg="add mod">
          <ac:chgData name="Harold Holloman" userId="f6b51c48be5f75df" providerId="LiveId" clId="{2D6EBF5D-9877-47C4-93B4-23F246AA48B4}" dt="2024-07-04T13:20:53.950" v="596"/>
          <ac:picMkLst>
            <pc:docMk/>
            <pc:sldMk cId="1011234284" sldId="263"/>
            <ac:picMk id="2" creationId="{3CC11EA9-EFB3-92FB-F541-2FE1DD15C30E}"/>
          </ac:picMkLst>
        </pc:picChg>
      </pc:sldChg>
      <pc:sldChg chg="addSp modSp mod">
        <pc:chgData name="Harold Holloman" userId="f6b51c48be5f75df" providerId="LiveId" clId="{2D6EBF5D-9877-47C4-93B4-23F246AA48B4}" dt="2024-07-06T10:41:09.784" v="2567" actId="1035"/>
        <pc:sldMkLst>
          <pc:docMk/>
          <pc:sldMk cId="1145267876" sldId="264"/>
        </pc:sldMkLst>
        <pc:spChg chg="mod">
          <ac:chgData name="Harold Holloman" userId="f6b51c48be5f75df" providerId="LiveId" clId="{2D6EBF5D-9877-47C4-93B4-23F246AA48B4}" dt="2024-07-04T13:23:13.033" v="624" actId="122"/>
          <ac:spMkLst>
            <pc:docMk/>
            <pc:sldMk cId="1145267876" sldId="264"/>
            <ac:spMk id="2" creationId="{00000000-0000-0000-0000-000000000000}"/>
          </ac:spMkLst>
        </pc:spChg>
        <pc:spChg chg="mod">
          <ac:chgData name="Harold Holloman" userId="f6b51c48be5f75df" providerId="LiveId" clId="{2D6EBF5D-9877-47C4-93B4-23F246AA48B4}" dt="2024-07-06T10:41:09.784" v="2567" actId="1035"/>
          <ac:spMkLst>
            <pc:docMk/>
            <pc:sldMk cId="1145267876" sldId="264"/>
            <ac:spMk id="3" creationId="{00000000-0000-0000-0000-000000000000}"/>
          </ac:spMkLst>
        </pc:spChg>
        <pc:picChg chg="add mod">
          <ac:chgData name="Harold Holloman" userId="f6b51c48be5f75df" providerId="LiveId" clId="{2D6EBF5D-9877-47C4-93B4-23F246AA48B4}" dt="2024-07-04T13:21:14.089" v="597"/>
          <ac:picMkLst>
            <pc:docMk/>
            <pc:sldMk cId="1145267876" sldId="264"/>
            <ac:picMk id="4" creationId="{35E16248-FBAC-71C6-C9F8-4B669A9487A0}"/>
          </ac:picMkLst>
        </pc:picChg>
      </pc:sldChg>
      <pc:sldChg chg="addSp modSp mod">
        <pc:chgData name="Harold Holloman" userId="f6b51c48be5f75df" providerId="LiveId" clId="{2D6EBF5D-9877-47C4-93B4-23F246AA48B4}" dt="2024-07-06T10:42:33.449" v="2583" actId="1035"/>
        <pc:sldMkLst>
          <pc:docMk/>
          <pc:sldMk cId="3010812361" sldId="265"/>
        </pc:sldMkLst>
        <pc:spChg chg="mod">
          <ac:chgData name="Harold Holloman" userId="f6b51c48be5f75df" providerId="LiveId" clId="{2D6EBF5D-9877-47C4-93B4-23F246AA48B4}" dt="2024-07-04T13:23:42.117" v="643" actId="1076"/>
          <ac:spMkLst>
            <pc:docMk/>
            <pc:sldMk cId="3010812361" sldId="265"/>
            <ac:spMk id="2" creationId="{00000000-0000-0000-0000-000000000000}"/>
          </ac:spMkLst>
        </pc:spChg>
        <pc:spChg chg="mod">
          <ac:chgData name="Harold Holloman" userId="f6b51c48be5f75df" providerId="LiveId" clId="{2D6EBF5D-9877-47C4-93B4-23F246AA48B4}" dt="2024-07-06T10:42:33.449" v="2583" actId="1035"/>
          <ac:spMkLst>
            <pc:docMk/>
            <pc:sldMk cId="3010812361" sldId="265"/>
            <ac:spMk id="3" creationId="{00000000-0000-0000-0000-000000000000}"/>
          </ac:spMkLst>
        </pc:spChg>
        <pc:picChg chg="add mod">
          <ac:chgData name="Harold Holloman" userId="f6b51c48be5f75df" providerId="LiveId" clId="{2D6EBF5D-9877-47C4-93B4-23F246AA48B4}" dt="2024-07-04T13:25:06.205" v="651"/>
          <ac:picMkLst>
            <pc:docMk/>
            <pc:sldMk cId="3010812361" sldId="265"/>
            <ac:picMk id="4" creationId="{D67106B3-601B-2A54-D55C-660ED7328FAC}"/>
          </ac:picMkLst>
        </pc:picChg>
      </pc:sldChg>
      <pc:sldChg chg="addSp modSp mod">
        <pc:chgData name="Harold Holloman" userId="f6b51c48be5f75df" providerId="LiveId" clId="{2D6EBF5D-9877-47C4-93B4-23F246AA48B4}" dt="2024-07-06T10:43:00.662" v="2586" actId="403"/>
        <pc:sldMkLst>
          <pc:docMk/>
          <pc:sldMk cId="3276324407" sldId="266"/>
        </pc:sldMkLst>
        <pc:spChg chg="mod">
          <ac:chgData name="Harold Holloman" userId="f6b51c48be5f75df" providerId="LiveId" clId="{2D6EBF5D-9877-47C4-93B4-23F246AA48B4}" dt="2024-07-04T13:24:49.814" v="649" actId="122"/>
          <ac:spMkLst>
            <pc:docMk/>
            <pc:sldMk cId="3276324407" sldId="266"/>
            <ac:spMk id="2" creationId="{00000000-0000-0000-0000-000000000000}"/>
          </ac:spMkLst>
        </pc:spChg>
        <pc:spChg chg="mod">
          <ac:chgData name="Harold Holloman" userId="f6b51c48be5f75df" providerId="LiveId" clId="{2D6EBF5D-9877-47C4-93B4-23F246AA48B4}" dt="2024-07-06T10:43:00.662" v="2586" actId="403"/>
          <ac:spMkLst>
            <pc:docMk/>
            <pc:sldMk cId="3276324407" sldId="266"/>
            <ac:spMk id="3" creationId="{00000000-0000-0000-0000-000000000000}"/>
          </ac:spMkLst>
        </pc:spChg>
        <pc:picChg chg="add mod">
          <ac:chgData name="Harold Holloman" userId="f6b51c48be5f75df" providerId="LiveId" clId="{2D6EBF5D-9877-47C4-93B4-23F246AA48B4}" dt="2024-07-04T13:25:00.561" v="650"/>
          <ac:picMkLst>
            <pc:docMk/>
            <pc:sldMk cId="3276324407" sldId="266"/>
            <ac:picMk id="4" creationId="{91305FEB-9B53-2254-F3C1-5374F4F14F35}"/>
          </ac:picMkLst>
        </pc:picChg>
      </pc:sldChg>
      <pc:sldChg chg="addSp modSp mod">
        <pc:chgData name="Harold Holloman" userId="f6b51c48be5f75df" providerId="LiveId" clId="{2D6EBF5D-9877-47C4-93B4-23F246AA48B4}" dt="2024-07-06T10:43:25.197" v="2591" actId="14100"/>
        <pc:sldMkLst>
          <pc:docMk/>
          <pc:sldMk cId="1886823807" sldId="267"/>
        </pc:sldMkLst>
        <pc:spChg chg="mod">
          <ac:chgData name="Harold Holloman" userId="f6b51c48be5f75df" providerId="LiveId" clId="{2D6EBF5D-9877-47C4-93B4-23F246AA48B4}" dt="2024-07-04T13:25:30.775" v="655" actId="122"/>
          <ac:spMkLst>
            <pc:docMk/>
            <pc:sldMk cId="1886823807" sldId="267"/>
            <ac:spMk id="2" creationId="{00000000-0000-0000-0000-000000000000}"/>
          </ac:spMkLst>
        </pc:spChg>
        <pc:spChg chg="mod">
          <ac:chgData name="Harold Holloman" userId="f6b51c48be5f75df" providerId="LiveId" clId="{2D6EBF5D-9877-47C4-93B4-23F246AA48B4}" dt="2024-07-06T10:43:25.197" v="2591" actId="14100"/>
          <ac:spMkLst>
            <pc:docMk/>
            <pc:sldMk cId="1886823807" sldId="267"/>
            <ac:spMk id="3" creationId="{00000000-0000-0000-0000-000000000000}"/>
          </ac:spMkLst>
        </pc:spChg>
        <pc:picChg chg="add mod">
          <ac:chgData name="Harold Holloman" userId="f6b51c48be5f75df" providerId="LiveId" clId="{2D6EBF5D-9877-47C4-93B4-23F246AA48B4}" dt="2024-07-04T13:25:17.801" v="652"/>
          <ac:picMkLst>
            <pc:docMk/>
            <pc:sldMk cId="1886823807" sldId="267"/>
            <ac:picMk id="4" creationId="{84707B3B-4E25-1C0E-BE99-6996ADDDC179}"/>
          </ac:picMkLst>
        </pc:picChg>
      </pc:sldChg>
      <pc:sldChg chg="addSp modSp mod">
        <pc:chgData name="Harold Holloman" userId="f6b51c48be5f75df" providerId="LiveId" clId="{2D6EBF5D-9877-47C4-93B4-23F246AA48B4}" dt="2024-07-06T10:43:59.732" v="2596" actId="122"/>
        <pc:sldMkLst>
          <pc:docMk/>
          <pc:sldMk cId="1407058824" sldId="269"/>
        </pc:sldMkLst>
        <pc:spChg chg="mod">
          <ac:chgData name="Harold Holloman" userId="f6b51c48be5f75df" providerId="LiveId" clId="{2D6EBF5D-9877-47C4-93B4-23F246AA48B4}" dt="2024-07-04T13:25:59.904" v="658" actId="122"/>
          <ac:spMkLst>
            <pc:docMk/>
            <pc:sldMk cId="1407058824" sldId="269"/>
            <ac:spMk id="2" creationId="{00000000-0000-0000-0000-000000000000}"/>
          </ac:spMkLst>
        </pc:spChg>
        <pc:spChg chg="mod">
          <ac:chgData name="Harold Holloman" userId="f6b51c48be5f75df" providerId="LiveId" clId="{2D6EBF5D-9877-47C4-93B4-23F246AA48B4}" dt="2024-07-06T10:43:59.732" v="2596" actId="122"/>
          <ac:spMkLst>
            <pc:docMk/>
            <pc:sldMk cId="1407058824" sldId="269"/>
            <ac:spMk id="3" creationId="{00000000-0000-0000-0000-000000000000}"/>
          </ac:spMkLst>
        </pc:spChg>
        <pc:picChg chg="add mod">
          <ac:chgData name="Harold Holloman" userId="f6b51c48be5f75df" providerId="LiveId" clId="{2D6EBF5D-9877-47C4-93B4-23F246AA48B4}" dt="2024-07-04T13:26:05.355" v="659"/>
          <ac:picMkLst>
            <pc:docMk/>
            <pc:sldMk cId="1407058824" sldId="269"/>
            <ac:picMk id="4" creationId="{C2583498-0B8B-475F-9986-483D36DA5268}"/>
          </ac:picMkLst>
        </pc:picChg>
      </pc:sldChg>
      <pc:sldChg chg="addSp modSp mod">
        <pc:chgData name="Harold Holloman" userId="f6b51c48be5f75df" providerId="LiveId" clId="{2D6EBF5D-9877-47C4-93B4-23F246AA48B4}" dt="2024-07-06T10:44:33.212" v="2610" actId="1035"/>
        <pc:sldMkLst>
          <pc:docMk/>
          <pc:sldMk cId="549764837" sldId="270"/>
        </pc:sldMkLst>
        <pc:spChg chg="mod">
          <ac:chgData name="Harold Holloman" userId="f6b51c48be5f75df" providerId="LiveId" clId="{2D6EBF5D-9877-47C4-93B4-23F246AA48B4}" dt="2024-07-04T13:26:23.123" v="662" actId="122"/>
          <ac:spMkLst>
            <pc:docMk/>
            <pc:sldMk cId="549764837" sldId="270"/>
            <ac:spMk id="2" creationId="{00000000-0000-0000-0000-000000000000}"/>
          </ac:spMkLst>
        </pc:spChg>
        <pc:spChg chg="mod">
          <ac:chgData name="Harold Holloman" userId="f6b51c48be5f75df" providerId="LiveId" clId="{2D6EBF5D-9877-47C4-93B4-23F246AA48B4}" dt="2024-07-06T10:44:33.212" v="2610" actId="1035"/>
          <ac:spMkLst>
            <pc:docMk/>
            <pc:sldMk cId="549764837" sldId="270"/>
            <ac:spMk id="3" creationId="{00000000-0000-0000-0000-000000000000}"/>
          </ac:spMkLst>
        </pc:spChg>
        <pc:picChg chg="add mod">
          <ac:chgData name="Harold Holloman" userId="f6b51c48be5f75df" providerId="LiveId" clId="{2D6EBF5D-9877-47C4-93B4-23F246AA48B4}" dt="2024-07-04T13:26:29.065" v="663"/>
          <ac:picMkLst>
            <pc:docMk/>
            <pc:sldMk cId="549764837" sldId="270"/>
            <ac:picMk id="4" creationId="{D1A737AB-3A88-04A4-20C0-04F20460D65A}"/>
          </ac:picMkLst>
        </pc:picChg>
      </pc:sldChg>
      <pc:sldChg chg="addSp modSp mod">
        <pc:chgData name="Harold Holloman" userId="f6b51c48be5f75df" providerId="LiveId" clId="{2D6EBF5D-9877-47C4-93B4-23F246AA48B4}" dt="2024-07-06T10:45:00.982" v="2615" actId="14100"/>
        <pc:sldMkLst>
          <pc:docMk/>
          <pc:sldMk cId="3480353440" sldId="271"/>
        </pc:sldMkLst>
        <pc:spChg chg="mod">
          <ac:chgData name="Harold Holloman" userId="f6b51c48be5f75df" providerId="LiveId" clId="{2D6EBF5D-9877-47C4-93B4-23F246AA48B4}" dt="2024-07-04T13:26:48.669" v="667" actId="122"/>
          <ac:spMkLst>
            <pc:docMk/>
            <pc:sldMk cId="3480353440" sldId="271"/>
            <ac:spMk id="2" creationId="{00000000-0000-0000-0000-000000000000}"/>
          </ac:spMkLst>
        </pc:spChg>
        <pc:spChg chg="mod">
          <ac:chgData name="Harold Holloman" userId="f6b51c48be5f75df" providerId="LiveId" clId="{2D6EBF5D-9877-47C4-93B4-23F246AA48B4}" dt="2024-07-06T10:45:00.982" v="2615" actId="14100"/>
          <ac:spMkLst>
            <pc:docMk/>
            <pc:sldMk cId="3480353440" sldId="271"/>
            <ac:spMk id="3" creationId="{00000000-0000-0000-0000-000000000000}"/>
          </ac:spMkLst>
        </pc:spChg>
        <pc:picChg chg="add mod">
          <ac:chgData name="Harold Holloman" userId="f6b51c48be5f75df" providerId="LiveId" clId="{2D6EBF5D-9877-47C4-93B4-23F246AA48B4}" dt="2024-07-04T13:26:33.389" v="664"/>
          <ac:picMkLst>
            <pc:docMk/>
            <pc:sldMk cId="3480353440" sldId="271"/>
            <ac:picMk id="4" creationId="{38FEFEA9-8E38-77B9-7C85-CF5CDA60970F}"/>
          </ac:picMkLst>
        </pc:picChg>
      </pc:sldChg>
      <pc:sldChg chg="addSp delSp modSp mod">
        <pc:chgData name="Harold Holloman" userId="f6b51c48be5f75df" providerId="LiveId" clId="{2D6EBF5D-9877-47C4-93B4-23F246AA48B4}" dt="2024-07-08T11:51:12.982" v="3826" actId="1076"/>
        <pc:sldMkLst>
          <pc:docMk/>
          <pc:sldMk cId="802956071" sldId="272"/>
        </pc:sldMkLst>
        <pc:spChg chg="mod">
          <ac:chgData name="Harold Holloman" userId="f6b51c48be5f75df" providerId="LiveId" clId="{2D6EBF5D-9877-47C4-93B4-23F246AA48B4}" dt="2024-07-05T19:13:32.034" v="1776" actId="1036"/>
          <ac:spMkLst>
            <pc:docMk/>
            <pc:sldMk cId="802956071" sldId="272"/>
            <ac:spMk id="2" creationId="{00000000-0000-0000-0000-000000000000}"/>
          </ac:spMkLst>
        </pc:spChg>
        <pc:spChg chg="mod">
          <ac:chgData name="Harold Holloman" userId="f6b51c48be5f75df" providerId="LiveId" clId="{2D6EBF5D-9877-47C4-93B4-23F246AA48B4}" dt="2024-07-06T10:45:59.266" v="2635" actId="14100"/>
          <ac:spMkLst>
            <pc:docMk/>
            <pc:sldMk cId="802956071" sldId="272"/>
            <ac:spMk id="3" creationId="{00000000-0000-0000-0000-000000000000}"/>
          </ac:spMkLst>
        </pc:spChg>
        <pc:picChg chg="add mod">
          <ac:chgData name="Harold Holloman" userId="f6b51c48be5f75df" providerId="LiveId" clId="{2D6EBF5D-9877-47C4-93B4-23F246AA48B4}" dt="2024-07-04T13:27:10.163" v="670"/>
          <ac:picMkLst>
            <pc:docMk/>
            <pc:sldMk cId="802956071" sldId="272"/>
            <ac:picMk id="4" creationId="{AD34C6F7-8AE9-E266-70FA-6EEE706E238F}"/>
          </ac:picMkLst>
        </pc:picChg>
        <pc:picChg chg="add del mod modCrop">
          <ac:chgData name="Harold Holloman" userId="f6b51c48be5f75df" providerId="LiveId" clId="{2D6EBF5D-9877-47C4-93B4-23F246AA48B4}" dt="2024-07-08T11:50:59.460" v="3824" actId="478"/>
          <ac:picMkLst>
            <pc:docMk/>
            <pc:sldMk cId="802956071" sldId="272"/>
            <ac:picMk id="6" creationId="{4F8C6396-CDC1-1D36-16E3-4F6305E61F01}"/>
          </ac:picMkLst>
        </pc:picChg>
        <pc:picChg chg="add mod modCrop">
          <ac:chgData name="Harold Holloman" userId="f6b51c48be5f75df" providerId="LiveId" clId="{2D6EBF5D-9877-47C4-93B4-23F246AA48B4}" dt="2024-07-08T11:51:12.982" v="3826" actId="1076"/>
          <ac:picMkLst>
            <pc:docMk/>
            <pc:sldMk cId="802956071" sldId="272"/>
            <ac:picMk id="8" creationId="{A31A9878-568D-9D4C-3857-E380A4C71EAE}"/>
          </ac:picMkLst>
        </pc:picChg>
      </pc:sldChg>
      <pc:sldChg chg="addSp modSp mod">
        <pc:chgData name="Harold Holloman" userId="f6b51c48be5f75df" providerId="LiveId" clId="{2D6EBF5D-9877-47C4-93B4-23F246AA48B4}" dt="2024-07-06T10:56:23.576" v="2661" actId="404"/>
        <pc:sldMkLst>
          <pc:docMk/>
          <pc:sldMk cId="3606118640" sldId="273"/>
        </pc:sldMkLst>
        <pc:spChg chg="mod">
          <ac:chgData name="Harold Holloman" userId="f6b51c48be5f75df" providerId="LiveId" clId="{2D6EBF5D-9877-47C4-93B4-23F246AA48B4}" dt="2024-07-04T13:27:47.843" v="674" actId="122"/>
          <ac:spMkLst>
            <pc:docMk/>
            <pc:sldMk cId="3606118640" sldId="273"/>
            <ac:spMk id="2" creationId="{00000000-0000-0000-0000-000000000000}"/>
          </ac:spMkLst>
        </pc:spChg>
        <pc:spChg chg="mod">
          <ac:chgData name="Harold Holloman" userId="f6b51c48be5f75df" providerId="LiveId" clId="{2D6EBF5D-9877-47C4-93B4-23F246AA48B4}" dt="2024-07-06T10:56:23.576" v="2661" actId="404"/>
          <ac:spMkLst>
            <pc:docMk/>
            <pc:sldMk cId="3606118640" sldId="273"/>
            <ac:spMk id="3" creationId="{00000000-0000-0000-0000-000000000000}"/>
          </ac:spMkLst>
        </pc:spChg>
        <pc:picChg chg="add mod">
          <ac:chgData name="Harold Holloman" userId="f6b51c48be5f75df" providerId="LiveId" clId="{2D6EBF5D-9877-47C4-93B4-23F246AA48B4}" dt="2024-07-04T13:27:57.454" v="675"/>
          <ac:picMkLst>
            <pc:docMk/>
            <pc:sldMk cId="3606118640" sldId="273"/>
            <ac:picMk id="4" creationId="{D1FAA867-CBFA-733A-7127-668178066BFB}"/>
          </ac:picMkLst>
        </pc:picChg>
      </pc:sldChg>
      <pc:sldChg chg="addSp modSp mod">
        <pc:chgData name="Harold Holloman" userId="f6b51c48be5f75df" providerId="LiveId" clId="{2D6EBF5D-9877-47C4-93B4-23F246AA48B4}" dt="2024-07-06T10:57:05.839" v="2684" actId="14100"/>
        <pc:sldMkLst>
          <pc:docMk/>
          <pc:sldMk cId="2932392136" sldId="274"/>
        </pc:sldMkLst>
        <pc:spChg chg="mod">
          <ac:chgData name="Harold Holloman" userId="f6b51c48be5f75df" providerId="LiveId" clId="{2D6EBF5D-9877-47C4-93B4-23F246AA48B4}" dt="2024-07-04T13:28:33.621" v="679" actId="122"/>
          <ac:spMkLst>
            <pc:docMk/>
            <pc:sldMk cId="2932392136" sldId="274"/>
            <ac:spMk id="2" creationId="{00000000-0000-0000-0000-000000000000}"/>
          </ac:spMkLst>
        </pc:spChg>
        <pc:spChg chg="mod">
          <ac:chgData name="Harold Holloman" userId="f6b51c48be5f75df" providerId="LiveId" clId="{2D6EBF5D-9877-47C4-93B4-23F246AA48B4}" dt="2024-07-06T10:57:05.839" v="2684" actId="14100"/>
          <ac:spMkLst>
            <pc:docMk/>
            <pc:sldMk cId="2932392136" sldId="274"/>
            <ac:spMk id="3" creationId="{00000000-0000-0000-0000-000000000000}"/>
          </ac:spMkLst>
        </pc:spChg>
        <pc:picChg chg="add mod">
          <ac:chgData name="Harold Holloman" userId="f6b51c48be5f75df" providerId="LiveId" clId="{2D6EBF5D-9877-47C4-93B4-23F246AA48B4}" dt="2024-07-04T13:28:05.826" v="676"/>
          <ac:picMkLst>
            <pc:docMk/>
            <pc:sldMk cId="2932392136" sldId="274"/>
            <ac:picMk id="4" creationId="{A204DC3B-5811-E5A0-1997-ECE23CEE5FB2}"/>
          </ac:picMkLst>
        </pc:picChg>
      </pc:sldChg>
      <pc:sldChg chg="addSp modSp mod">
        <pc:chgData name="Harold Holloman" userId="f6b51c48be5f75df" providerId="LiveId" clId="{2D6EBF5D-9877-47C4-93B4-23F246AA48B4}" dt="2024-07-08T11:33:03.534" v="3612"/>
        <pc:sldMkLst>
          <pc:docMk/>
          <pc:sldMk cId="2923313336" sldId="275"/>
        </pc:sldMkLst>
        <pc:spChg chg="mod">
          <ac:chgData name="Harold Holloman" userId="f6b51c48be5f75df" providerId="LiveId" clId="{2D6EBF5D-9877-47C4-93B4-23F246AA48B4}" dt="2024-07-06T10:58:19.443" v="2688" actId="403"/>
          <ac:spMkLst>
            <pc:docMk/>
            <pc:sldMk cId="2923313336" sldId="275"/>
            <ac:spMk id="2" creationId="{00000000-0000-0000-0000-000000000000}"/>
          </ac:spMkLst>
        </pc:spChg>
        <pc:spChg chg="mod">
          <ac:chgData name="Harold Holloman" userId="f6b51c48be5f75df" providerId="LiveId" clId="{2D6EBF5D-9877-47C4-93B4-23F246AA48B4}" dt="2024-07-06T10:58:08.415" v="2687" actId="403"/>
          <ac:spMkLst>
            <pc:docMk/>
            <pc:sldMk cId="2923313336" sldId="275"/>
            <ac:spMk id="3" creationId="{00000000-0000-0000-0000-000000000000}"/>
          </ac:spMkLst>
        </pc:spChg>
        <pc:picChg chg="add mod">
          <ac:chgData name="Harold Holloman" userId="f6b51c48be5f75df" providerId="LiveId" clId="{2D6EBF5D-9877-47C4-93B4-23F246AA48B4}" dt="2024-07-08T11:33:03.534" v="3612"/>
          <ac:picMkLst>
            <pc:docMk/>
            <pc:sldMk cId="2923313336" sldId="275"/>
            <ac:picMk id="4" creationId="{2A50A28A-123F-892B-AB8C-B12B6D259734}"/>
          </ac:picMkLst>
        </pc:picChg>
      </pc:sldChg>
      <pc:sldChg chg="addSp modSp mod">
        <pc:chgData name="Harold Holloman" userId="f6b51c48be5f75df" providerId="LiveId" clId="{2D6EBF5D-9877-47C4-93B4-23F246AA48B4}" dt="2024-07-08T11:33:08.777" v="3613"/>
        <pc:sldMkLst>
          <pc:docMk/>
          <pc:sldMk cId="653216297" sldId="276"/>
        </pc:sldMkLst>
        <pc:spChg chg="mod">
          <ac:chgData name="Harold Holloman" userId="f6b51c48be5f75df" providerId="LiveId" clId="{2D6EBF5D-9877-47C4-93B4-23F246AA48B4}" dt="2024-07-05T18:55:57.888" v="1448" actId="1035"/>
          <ac:spMkLst>
            <pc:docMk/>
            <pc:sldMk cId="653216297" sldId="276"/>
            <ac:spMk id="2" creationId="{00000000-0000-0000-0000-000000000000}"/>
          </ac:spMkLst>
        </pc:spChg>
        <pc:spChg chg="mod">
          <ac:chgData name="Harold Holloman" userId="f6b51c48be5f75df" providerId="LiveId" clId="{2D6EBF5D-9877-47C4-93B4-23F246AA48B4}" dt="2024-07-06T10:58:33.085" v="2690" actId="403"/>
          <ac:spMkLst>
            <pc:docMk/>
            <pc:sldMk cId="653216297" sldId="276"/>
            <ac:spMk id="3" creationId="{00000000-0000-0000-0000-000000000000}"/>
          </ac:spMkLst>
        </pc:spChg>
        <pc:picChg chg="add mod">
          <ac:chgData name="Harold Holloman" userId="f6b51c48be5f75df" providerId="LiveId" clId="{2D6EBF5D-9877-47C4-93B4-23F246AA48B4}" dt="2024-07-08T11:33:08.777" v="3613"/>
          <ac:picMkLst>
            <pc:docMk/>
            <pc:sldMk cId="653216297" sldId="276"/>
            <ac:picMk id="4" creationId="{A27346CE-CF0A-DD0C-CA91-C5B5B898F5DA}"/>
          </ac:picMkLst>
        </pc:picChg>
      </pc:sldChg>
      <pc:sldChg chg="addSp modSp mod">
        <pc:chgData name="Harold Holloman" userId="f6b51c48be5f75df" providerId="LiveId" clId="{2D6EBF5D-9877-47C4-93B4-23F246AA48B4}" dt="2024-07-08T11:36:11.463" v="3733"/>
        <pc:sldMkLst>
          <pc:docMk/>
          <pc:sldMk cId="1068000318" sldId="277"/>
        </pc:sldMkLst>
        <pc:spChg chg="mod">
          <ac:chgData name="Harold Holloman" userId="f6b51c48be5f75df" providerId="LiveId" clId="{2D6EBF5D-9877-47C4-93B4-23F246AA48B4}" dt="2024-07-05T19:01:05.382" v="1510" actId="122"/>
          <ac:spMkLst>
            <pc:docMk/>
            <pc:sldMk cId="1068000318" sldId="277"/>
            <ac:spMk id="2" creationId="{00000000-0000-0000-0000-000000000000}"/>
          </ac:spMkLst>
        </pc:spChg>
        <pc:spChg chg="mod">
          <ac:chgData name="Harold Holloman" userId="f6b51c48be5f75df" providerId="LiveId" clId="{2D6EBF5D-9877-47C4-93B4-23F246AA48B4}" dt="2024-07-06T11:23:54.002" v="2931" actId="255"/>
          <ac:spMkLst>
            <pc:docMk/>
            <pc:sldMk cId="1068000318" sldId="277"/>
            <ac:spMk id="3" creationId="{00000000-0000-0000-0000-000000000000}"/>
          </ac:spMkLst>
        </pc:spChg>
        <pc:picChg chg="add mod">
          <ac:chgData name="Harold Holloman" userId="f6b51c48be5f75df" providerId="LiveId" clId="{2D6EBF5D-9877-47C4-93B4-23F246AA48B4}" dt="2024-07-08T11:36:11.463" v="3733"/>
          <ac:picMkLst>
            <pc:docMk/>
            <pc:sldMk cId="1068000318" sldId="277"/>
            <ac:picMk id="4" creationId="{5E8BC4FD-4CEC-8AA4-9359-29C40FE0C330}"/>
          </ac:picMkLst>
        </pc:picChg>
      </pc:sldChg>
      <pc:sldChg chg="addSp modSp mod">
        <pc:chgData name="Harold Holloman" userId="f6b51c48be5f75df" providerId="LiveId" clId="{2D6EBF5D-9877-47C4-93B4-23F246AA48B4}" dt="2024-07-08T11:44:40.283" v="3811" actId="2711"/>
        <pc:sldMkLst>
          <pc:docMk/>
          <pc:sldMk cId="859769354" sldId="278"/>
        </pc:sldMkLst>
        <pc:spChg chg="mod">
          <ac:chgData name="Harold Holloman" userId="f6b51c48be5f75df" providerId="LiveId" clId="{2D6EBF5D-9877-47C4-93B4-23F246AA48B4}" dt="2024-07-08T11:44:40.283" v="3811" actId="2711"/>
          <ac:spMkLst>
            <pc:docMk/>
            <pc:sldMk cId="859769354" sldId="278"/>
            <ac:spMk id="2" creationId="{00000000-0000-0000-0000-000000000000}"/>
          </ac:spMkLst>
        </pc:spChg>
        <pc:spChg chg="mod">
          <ac:chgData name="Harold Holloman" userId="f6b51c48be5f75df" providerId="LiveId" clId="{2D6EBF5D-9877-47C4-93B4-23F246AA48B4}" dt="2024-07-08T11:43:25.446" v="3809" actId="113"/>
          <ac:spMkLst>
            <pc:docMk/>
            <pc:sldMk cId="859769354" sldId="278"/>
            <ac:spMk id="3" creationId="{00000000-0000-0000-0000-000000000000}"/>
          </ac:spMkLst>
        </pc:spChg>
        <pc:picChg chg="add mod">
          <ac:chgData name="Harold Holloman" userId="f6b51c48be5f75df" providerId="LiveId" clId="{2D6EBF5D-9877-47C4-93B4-23F246AA48B4}" dt="2024-07-08T11:36:27.923" v="3735"/>
          <ac:picMkLst>
            <pc:docMk/>
            <pc:sldMk cId="859769354" sldId="278"/>
            <ac:picMk id="4" creationId="{59DD9AF9-DC7C-63BB-340A-3AB4B00A285A}"/>
          </ac:picMkLst>
        </pc:picChg>
      </pc:sldChg>
      <pc:sldChg chg="addSp delSp modSp mod">
        <pc:chgData name="Harold Holloman" userId="f6b51c48be5f75df" providerId="LiveId" clId="{2D6EBF5D-9877-47C4-93B4-23F246AA48B4}" dt="2024-07-08T11:33:14.229" v="3614"/>
        <pc:sldMkLst>
          <pc:docMk/>
          <pc:sldMk cId="1235692649" sldId="279"/>
        </pc:sldMkLst>
        <pc:spChg chg="del mod">
          <ac:chgData name="Harold Holloman" userId="f6b51c48be5f75df" providerId="LiveId" clId="{2D6EBF5D-9877-47C4-93B4-23F246AA48B4}" dt="2024-07-05T18:57:47.537" v="1463" actId="478"/>
          <ac:spMkLst>
            <pc:docMk/>
            <pc:sldMk cId="1235692649" sldId="279"/>
            <ac:spMk id="2" creationId="{00000000-0000-0000-0000-000000000000}"/>
          </ac:spMkLst>
        </pc:spChg>
        <pc:spChg chg="mod">
          <ac:chgData name="Harold Holloman" userId="f6b51c48be5f75df" providerId="LiveId" clId="{2D6EBF5D-9877-47C4-93B4-23F246AA48B4}" dt="2024-07-06T10:58:52.632" v="2693" actId="403"/>
          <ac:spMkLst>
            <pc:docMk/>
            <pc:sldMk cId="1235692649" sldId="279"/>
            <ac:spMk id="3" creationId="{00000000-0000-0000-0000-000000000000}"/>
          </ac:spMkLst>
        </pc:spChg>
        <pc:spChg chg="add mod">
          <ac:chgData name="Harold Holloman" userId="f6b51c48be5f75df" providerId="LiveId" clId="{2D6EBF5D-9877-47C4-93B4-23F246AA48B4}" dt="2024-07-06T10:59:00.847" v="2696" actId="403"/>
          <ac:spMkLst>
            <pc:docMk/>
            <pc:sldMk cId="1235692649" sldId="279"/>
            <ac:spMk id="4" creationId="{6E30137C-7E1D-0C50-3E47-13C5A7CCC069}"/>
          </ac:spMkLst>
        </pc:spChg>
        <pc:picChg chg="add mod">
          <ac:chgData name="Harold Holloman" userId="f6b51c48be5f75df" providerId="LiveId" clId="{2D6EBF5D-9877-47C4-93B4-23F246AA48B4}" dt="2024-07-08T11:33:14.229" v="3614"/>
          <ac:picMkLst>
            <pc:docMk/>
            <pc:sldMk cId="1235692649" sldId="279"/>
            <ac:picMk id="5" creationId="{9369A7AC-81EB-A597-9377-56F38A75FEA2}"/>
          </ac:picMkLst>
        </pc:picChg>
      </pc:sldChg>
      <pc:sldChg chg="addSp modSp mod">
        <pc:chgData name="Harold Holloman" userId="f6b51c48be5f75df" providerId="LiveId" clId="{2D6EBF5D-9877-47C4-93B4-23F246AA48B4}" dt="2024-07-08T11:34:03.100" v="3674" actId="1038"/>
        <pc:sldMkLst>
          <pc:docMk/>
          <pc:sldMk cId="3400070754" sldId="280"/>
        </pc:sldMkLst>
        <pc:spChg chg="mod">
          <ac:chgData name="Harold Holloman" userId="f6b51c48be5f75df" providerId="LiveId" clId="{2D6EBF5D-9877-47C4-93B4-23F246AA48B4}" dt="2024-07-05T19:14:36.505" v="1794" actId="1035"/>
          <ac:spMkLst>
            <pc:docMk/>
            <pc:sldMk cId="3400070754" sldId="280"/>
            <ac:spMk id="2" creationId="{00000000-0000-0000-0000-000000000000}"/>
          </ac:spMkLst>
        </pc:spChg>
        <pc:spChg chg="mod">
          <ac:chgData name="Harold Holloman" userId="f6b51c48be5f75df" providerId="LiveId" clId="{2D6EBF5D-9877-47C4-93B4-23F246AA48B4}" dt="2024-07-08T11:34:03.100" v="3674" actId="1038"/>
          <ac:spMkLst>
            <pc:docMk/>
            <pc:sldMk cId="3400070754" sldId="280"/>
            <ac:spMk id="3" creationId="{00000000-0000-0000-0000-000000000000}"/>
          </ac:spMkLst>
        </pc:spChg>
        <pc:picChg chg="add mod">
          <ac:chgData name="Harold Holloman" userId="f6b51c48be5f75df" providerId="LiveId" clId="{2D6EBF5D-9877-47C4-93B4-23F246AA48B4}" dt="2024-07-08T11:33:21.867" v="3615"/>
          <ac:picMkLst>
            <pc:docMk/>
            <pc:sldMk cId="3400070754" sldId="280"/>
            <ac:picMk id="4" creationId="{533E650F-C576-81A5-BD82-D737D9AF954E}"/>
          </ac:picMkLst>
        </pc:picChg>
      </pc:sldChg>
      <pc:sldChg chg="addSp delSp modSp mod">
        <pc:chgData name="Harold Holloman" userId="f6b51c48be5f75df" providerId="LiveId" clId="{2D6EBF5D-9877-47C4-93B4-23F246AA48B4}" dt="2024-07-08T11:34:23.197" v="3685" actId="1035"/>
        <pc:sldMkLst>
          <pc:docMk/>
          <pc:sldMk cId="765853568" sldId="281"/>
        </pc:sldMkLst>
        <pc:spChg chg="del mod">
          <ac:chgData name="Harold Holloman" userId="f6b51c48be5f75df" providerId="LiveId" clId="{2D6EBF5D-9877-47C4-93B4-23F246AA48B4}" dt="2024-07-05T13:49:53.297" v="1254" actId="478"/>
          <ac:spMkLst>
            <pc:docMk/>
            <pc:sldMk cId="765853568" sldId="281"/>
            <ac:spMk id="2" creationId="{00000000-0000-0000-0000-000000000000}"/>
          </ac:spMkLst>
        </pc:spChg>
        <pc:spChg chg="mod">
          <ac:chgData name="Harold Holloman" userId="f6b51c48be5f75df" providerId="LiveId" clId="{2D6EBF5D-9877-47C4-93B4-23F246AA48B4}" dt="2024-07-08T11:34:23.197" v="3685" actId="1035"/>
          <ac:spMkLst>
            <pc:docMk/>
            <pc:sldMk cId="765853568" sldId="281"/>
            <ac:spMk id="3" creationId="{00000000-0000-0000-0000-000000000000}"/>
          </ac:spMkLst>
        </pc:spChg>
        <pc:spChg chg="add mod">
          <ac:chgData name="Harold Holloman" userId="f6b51c48be5f75df" providerId="LiveId" clId="{2D6EBF5D-9877-47C4-93B4-23F246AA48B4}" dt="2024-07-05T19:13:59.856" v="1778" actId="14100"/>
          <ac:spMkLst>
            <pc:docMk/>
            <pc:sldMk cId="765853568" sldId="281"/>
            <ac:spMk id="4" creationId="{F737608B-B517-E464-0A96-460C4907665B}"/>
          </ac:spMkLst>
        </pc:spChg>
        <pc:spChg chg="add del mod">
          <ac:chgData name="Harold Holloman" userId="f6b51c48be5f75df" providerId="LiveId" clId="{2D6EBF5D-9877-47C4-93B4-23F246AA48B4}" dt="2024-07-05T13:50:04.622" v="1255" actId="478"/>
          <ac:spMkLst>
            <pc:docMk/>
            <pc:sldMk cId="765853568" sldId="281"/>
            <ac:spMk id="6" creationId="{8D80C066-BAC9-ADAC-016A-19C931DA2453}"/>
          </ac:spMkLst>
        </pc:spChg>
        <pc:picChg chg="add mod">
          <ac:chgData name="Harold Holloman" userId="f6b51c48be5f75df" providerId="LiveId" clId="{2D6EBF5D-9877-47C4-93B4-23F246AA48B4}" dt="2024-07-08T11:34:16.136" v="3675"/>
          <ac:picMkLst>
            <pc:docMk/>
            <pc:sldMk cId="765853568" sldId="281"/>
            <ac:picMk id="7" creationId="{F3AF3DFF-13CC-C216-2576-9DB7287FCE10}"/>
          </ac:picMkLst>
        </pc:picChg>
      </pc:sldChg>
      <pc:sldChg chg="addSp delSp modSp mod">
        <pc:chgData name="Harold Holloman" userId="f6b51c48be5f75df" providerId="LiveId" clId="{2D6EBF5D-9877-47C4-93B4-23F246AA48B4}" dt="2024-07-08T11:34:30.787" v="3686"/>
        <pc:sldMkLst>
          <pc:docMk/>
          <pc:sldMk cId="1423357444" sldId="282"/>
        </pc:sldMkLst>
        <pc:spChg chg="del mod">
          <ac:chgData name="Harold Holloman" userId="f6b51c48be5f75df" providerId="LiveId" clId="{2D6EBF5D-9877-47C4-93B4-23F246AA48B4}" dt="2024-07-05T13:50:27.999" v="1258" actId="478"/>
          <ac:spMkLst>
            <pc:docMk/>
            <pc:sldMk cId="1423357444" sldId="282"/>
            <ac:spMk id="2" creationId="{00000000-0000-0000-0000-000000000000}"/>
          </ac:spMkLst>
        </pc:spChg>
        <pc:spChg chg="mod">
          <ac:chgData name="Harold Holloman" userId="f6b51c48be5f75df" providerId="LiveId" clId="{2D6EBF5D-9877-47C4-93B4-23F246AA48B4}" dt="2024-07-06T11:01:19.666" v="2790" actId="20577"/>
          <ac:spMkLst>
            <pc:docMk/>
            <pc:sldMk cId="1423357444" sldId="282"/>
            <ac:spMk id="3" creationId="{00000000-0000-0000-0000-000000000000}"/>
          </ac:spMkLst>
        </pc:spChg>
        <pc:spChg chg="add mod">
          <ac:chgData name="Harold Holloman" userId="f6b51c48be5f75df" providerId="LiveId" clId="{2D6EBF5D-9877-47C4-93B4-23F246AA48B4}" dt="2024-07-05T18:57:04.867" v="1450" actId="14100"/>
          <ac:spMkLst>
            <pc:docMk/>
            <pc:sldMk cId="1423357444" sldId="282"/>
            <ac:spMk id="4" creationId="{6740DC8F-D0BD-F78C-7CB6-F59DCFC653AA}"/>
          </ac:spMkLst>
        </pc:spChg>
        <pc:spChg chg="add del mod">
          <ac:chgData name="Harold Holloman" userId="f6b51c48be5f75df" providerId="LiveId" clId="{2D6EBF5D-9877-47C4-93B4-23F246AA48B4}" dt="2024-07-05T13:50:38.198" v="1259" actId="478"/>
          <ac:spMkLst>
            <pc:docMk/>
            <pc:sldMk cId="1423357444" sldId="282"/>
            <ac:spMk id="6" creationId="{B1DA78F1-546C-F970-B952-0648A6F1CEAA}"/>
          </ac:spMkLst>
        </pc:spChg>
        <pc:picChg chg="add mod">
          <ac:chgData name="Harold Holloman" userId="f6b51c48be5f75df" providerId="LiveId" clId="{2D6EBF5D-9877-47C4-93B4-23F246AA48B4}" dt="2024-07-08T11:34:30.787" v="3686"/>
          <ac:picMkLst>
            <pc:docMk/>
            <pc:sldMk cId="1423357444" sldId="282"/>
            <ac:picMk id="7" creationId="{18229AFB-919C-74C2-72F6-755ECE9DE0D6}"/>
          </ac:picMkLst>
        </pc:picChg>
      </pc:sldChg>
      <pc:sldChg chg="addSp modSp mod">
        <pc:chgData name="Harold Holloman" userId="f6b51c48be5f75df" providerId="LiveId" clId="{2D6EBF5D-9877-47C4-93B4-23F246AA48B4}" dt="2024-07-08T11:40:02.177" v="3797" actId="1038"/>
        <pc:sldMkLst>
          <pc:docMk/>
          <pc:sldMk cId="1518727012" sldId="283"/>
        </pc:sldMkLst>
        <pc:spChg chg="mod">
          <ac:chgData name="Harold Holloman" userId="f6b51c48be5f75df" providerId="LiveId" clId="{2D6EBF5D-9877-47C4-93B4-23F246AA48B4}" dt="2024-07-06T11:02:21.138" v="2798" actId="122"/>
          <ac:spMkLst>
            <pc:docMk/>
            <pc:sldMk cId="1518727012" sldId="283"/>
            <ac:spMk id="2" creationId="{00000000-0000-0000-0000-000000000000}"/>
          </ac:spMkLst>
        </pc:spChg>
        <pc:spChg chg="mod">
          <ac:chgData name="Harold Holloman" userId="f6b51c48be5f75df" providerId="LiveId" clId="{2D6EBF5D-9877-47C4-93B4-23F246AA48B4}" dt="2024-07-06T11:06:28.877" v="2849" actId="20577"/>
          <ac:spMkLst>
            <pc:docMk/>
            <pc:sldMk cId="1518727012" sldId="283"/>
            <ac:spMk id="3" creationId="{00000000-0000-0000-0000-000000000000}"/>
          </ac:spMkLst>
        </pc:spChg>
        <pc:spChg chg="mod">
          <ac:chgData name="Harold Holloman" userId="f6b51c48be5f75df" providerId="LiveId" clId="{2D6EBF5D-9877-47C4-93B4-23F246AA48B4}" dt="2024-07-08T11:40:02.177" v="3797" actId="1038"/>
          <ac:spMkLst>
            <pc:docMk/>
            <pc:sldMk cId="1518727012" sldId="283"/>
            <ac:spMk id="4" creationId="{00000000-0000-0000-0000-000000000000}"/>
          </ac:spMkLst>
        </pc:spChg>
        <pc:picChg chg="add mod">
          <ac:chgData name="Harold Holloman" userId="f6b51c48be5f75df" providerId="LiveId" clId="{2D6EBF5D-9877-47C4-93B4-23F246AA48B4}" dt="2024-07-08T11:34:36.693" v="3687"/>
          <ac:picMkLst>
            <pc:docMk/>
            <pc:sldMk cId="1518727012" sldId="283"/>
            <ac:picMk id="5" creationId="{48F9DF72-EEA6-C7FF-0193-07D8E50124EA}"/>
          </ac:picMkLst>
        </pc:picChg>
      </pc:sldChg>
      <pc:sldChg chg="addSp delSp modSp mod">
        <pc:chgData name="Harold Holloman" userId="f6b51c48be5f75df" providerId="LiveId" clId="{2D6EBF5D-9877-47C4-93B4-23F246AA48B4}" dt="2024-07-08T11:34:52.984" v="3689"/>
        <pc:sldMkLst>
          <pc:docMk/>
          <pc:sldMk cId="4155729705" sldId="285"/>
        </pc:sldMkLst>
        <pc:spChg chg="del mod">
          <ac:chgData name="Harold Holloman" userId="f6b51c48be5f75df" providerId="LiveId" clId="{2D6EBF5D-9877-47C4-93B4-23F246AA48B4}" dt="2024-07-05T13:52:44.142" v="1263" actId="478"/>
          <ac:spMkLst>
            <pc:docMk/>
            <pc:sldMk cId="4155729705" sldId="285"/>
            <ac:spMk id="2" creationId="{00000000-0000-0000-0000-000000000000}"/>
          </ac:spMkLst>
        </pc:spChg>
        <pc:spChg chg="add mod">
          <ac:chgData name="Harold Holloman" userId="f6b51c48be5f75df" providerId="LiveId" clId="{2D6EBF5D-9877-47C4-93B4-23F246AA48B4}" dt="2024-07-05T19:15:13.980" v="1809" actId="1035"/>
          <ac:spMkLst>
            <pc:docMk/>
            <pc:sldMk cId="4155729705" sldId="285"/>
            <ac:spMk id="3" creationId="{492CDBC0-DAF0-6E34-085F-C961B08E4BBE}"/>
          </ac:spMkLst>
        </pc:spChg>
        <pc:spChg chg="mod">
          <ac:chgData name="Harold Holloman" userId="f6b51c48be5f75df" providerId="LiveId" clId="{2D6EBF5D-9877-47C4-93B4-23F246AA48B4}" dt="2024-07-06T11:21:10.807" v="2886" actId="1035"/>
          <ac:spMkLst>
            <pc:docMk/>
            <pc:sldMk cId="4155729705" sldId="285"/>
            <ac:spMk id="5" creationId="{00000000-0000-0000-0000-000000000000}"/>
          </ac:spMkLst>
        </pc:spChg>
        <pc:spChg chg="add del mod">
          <ac:chgData name="Harold Holloman" userId="f6b51c48be5f75df" providerId="LiveId" clId="{2D6EBF5D-9877-47C4-93B4-23F246AA48B4}" dt="2024-07-05T13:52:47.685" v="1264" actId="478"/>
          <ac:spMkLst>
            <pc:docMk/>
            <pc:sldMk cId="4155729705" sldId="285"/>
            <ac:spMk id="6" creationId="{F08C4236-CC64-8823-8D09-541632B1F08B}"/>
          </ac:spMkLst>
        </pc:spChg>
        <pc:picChg chg="add mod">
          <ac:chgData name="Harold Holloman" userId="f6b51c48be5f75df" providerId="LiveId" clId="{2D6EBF5D-9877-47C4-93B4-23F246AA48B4}" dt="2024-07-08T11:34:52.984" v="3689"/>
          <ac:picMkLst>
            <pc:docMk/>
            <pc:sldMk cId="4155729705" sldId="285"/>
            <ac:picMk id="7" creationId="{79CE10A4-52A0-F103-2CE3-CF7E090E1275}"/>
          </ac:picMkLst>
        </pc:picChg>
      </pc:sldChg>
      <pc:sldChg chg="addSp delSp modSp mod">
        <pc:chgData name="Harold Holloman" userId="f6b51c48be5f75df" providerId="LiveId" clId="{2D6EBF5D-9877-47C4-93B4-23F246AA48B4}" dt="2024-07-08T11:35:24.561" v="3718" actId="1035"/>
        <pc:sldMkLst>
          <pc:docMk/>
          <pc:sldMk cId="160410771" sldId="286"/>
        </pc:sldMkLst>
        <pc:spChg chg="del">
          <ac:chgData name="Harold Holloman" userId="f6b51c48be5f75df" providerId="LiveId" clId="{2D6EBF5D-9877-47C4-93B4-23F246AA48B4}" dt="2024-07-05T13:53:50.888" v="1285" actId="478"/>
          <ac:spMkLst>
            <pc:docMk/>
            <pc:sldMk cId="160410771" sldId="286"/>
            <ac:spMk id="2" creationId="{00000000-0000-0000-0000-000000000000}"/>
          </ac:spMkLst>
        </pc:spChg>
        <pc:spChg chg="mod">
          <ac:chgData name="Harold Holloman" userId="f6b51c48be5f75df" providerId="LiveId" clId="{2D6EBF5D-9877-47C4-93B4-23F246AA48B4}" dt="2024-07-08T11:35:24.561" v="3718" actId="1035"/>
          <ac:spMkLst>
            <pc:docMk/>
            <pc:sldMk cId="160410771" sldId="286"/>
            <ac:spMk id="3" creationId="{00000000-0000-0000-0000-000000000000}"/>
          </ac:spMkLst>
        </pc:spChg>
        <pc:spChg chg="add mod">
          <ac:chgData name="Harold Holloman" userId="f6b51c48be5f75df" providerId="LiveId" clId="{2D6EBF5D-9877-47C4-93B4-23F246AA48B4}" dt="2024-07-05T19:15:29.047" v="1811" actId="14100"/>
          <ac:spMkLst>
            <pc:docMk/>
            <pc:sldMk cId="160410771" sldId="286"/>
            <ac:spMk id="4" creationId="{C755A0A3-E3C7-91D3-F3B8-80284F86D243}"/>
          </ac:spMkLst>
        </pc:spChg>
        <pc:spChg chg="add del mod">
          <ac:chgData name="Harold Holloman" userId="f6b51c48be5f75df" providerId="LiveId" clId="{2D6EBF5D-9877-47C4-93B4-23F246AA48B4}" dt="2024-07-05T13:53:56.431" v="1286" actId="478"/>
          <ac:spMkLst>
            <pc:docMk/>
            <pc:sldMk cId="160410771" sldId="286"/>
            <ac:spMk id="6" creationId="{64D9A0A3-5D36-0CB6-E769-A12F8B0EE9EB}"/>
          </ac:spMkLst>
        </pc:spChg>
        <pc:picChg chg="add mod">
          <ac:chgData name="Harold Holloman" userId="f6b51c48be5f75df" providerId="LiveId" clId="{2D6EBF5D-9877-47C4-93B4-23F246AA48B4}" dt="2024-07-08T11:35:00.090" v="3690"/>
          <ac:picMkLst>
            <pc:docMk/>
            <pc:sldMk cId="160410771" sldId="286"/>
            <ac:picMk id="7" creationId="{39D6EC77-3911-BD0B-36FF-F0C1E49E218B}"/>
          </ac:picMkLst>
        </pc:picChg>
      </pc:sldChg>
      <pc:sldChg chg="addSp modSp mod">
        <pc:chgData name="Harold Holloman" userId="f6b51c48be5f75df" providerId="LiveId" clId="{2D6EBF5D-9877-47C4-93B4-23F246AA48B4}" dt="2024-07-08T11:35:33.423" v="3719"/>
        <pc:sldMkLst>
          <pc:docMk/>
          <pc:sldMk cId="733867919" sldId="287"/>
        </pc:sldMkLst>
        <pc:spChg chg="mod">
          <ac:chgData name="Harold Holloman" userId="f6b51c48be5f75df" providerId="LiveId" clId="{2D6EBF5D-9877-47C4-93B4-23F246AA48B4}" dt="2024-07-05T18:59:02.978" v="1471" actId="1035"/>
          <ac:spMkLst>
            <pc:docMk/>
            <pc:sldMk cId="733867919" sldId="287"/>
            <ac:spMk id="2" creationId="{00000000-0000-0000-0000-000000000000}"/>
          </ac:spMkLst>
        </pc:spChg>
        <pc:spChg chg="mod">
          <ac:chgData name="Harold Holloman" userId="f6b51c48be5f75df" providerId="LiveId" clId="{2D6EBF5D-9877-47C4-93B4-23F246AA48B4}" dt="2024-07-06T11:22:45.223" v="2917" actId="14100"/>
          <ac:spMkLst>
            <pc:docMk/>
            <pc:sldMk cId="733867919" sldId="287"/>
            <ac:spMk id="3" creationId="{00000000-0000-0000-0000-000000000000}"/>
          </ac:spMkLst>
        </pc:spChg>
        <pc:picChg chg="add mod">
          <ac:chgData name="Harold Holloman" userId="f6b51c48be5f75df" providerId="LiveId" clId="{2D6EBF5D-9877-47C4-93B4-23F246AA48B4}" dt="2024-07-08T11:35:33.423" v="3719"/>
          <ac:picMkLst>
            <pc:docMk/>
            <pc:sldMk cId="733867919" sldId="287"/>
            <ac:picMk id="4" creationId="{606B0DA1-611F-B80B-4C72-703A408C97E6}"/>
          </ac:picMkLst>
        </pc:picChg>
      </pc:sldChg>
      <pc:sldChg chg="addSp modSp mod">
        <pc:chgData name="Harold Holloman" userId="f6b51c48be5f75df" providerId="LiveId" clId="{2D6EBF5D-9877-47C4-93B4-23F246AA48B4}" dt="2024-07-08T11:35:38.725" v="3720"/>
        <pc:sldMkLst>
          <pc:docMk/>
          <pc:sldMk cId="515808577" sldId="289"/>
        </pc:sldMkLst>
        <pc:spChg chg="mod">
          <ac:chgData name="Harold Holloman" userId="f6b51c48be5f75df" providerId="LiveId" clId="{2D6EBF5D-9877-47C4-93B4-23F246AA48B4}" dt="2024-07-05T18:59:53.759" v="1488" actId="122"/>
          <ac:spMkLst>
            <pc:docMk/>
            <pc:sldMk cId="515808577" sldId="289"/>
            <ac:spMk id="2" creationId="{00000000-0000-0000-0000-000000000000}"/>
          </ac:spMkLst>
        </pc:spChg>
        <pc:spChg chg="mod">
          <ac:chgData name="Harold Holloman" userId="f6b51c48be5f75df" providerId="LiveId" clId="{2D6EBF5D-9877-47C4-93B4-23F246AA48B4}" dt="2024-07-06T11:23:03.523" v="2920" actId="403"/>
          <ac:spMkLst>
            <pc:docMk/>
            <pc:sldMk cId="515808577" sldId="289"/>
            <ac:spMk id="3" creationId="{00000000-0000-0000-0000-000000000000}"/>
          </ac:spMkLst>
        </pc:spChg>
        <pc:picChg chg="add mod">
          <ac:chgData name="Harold Holloman" userId="f6b51c48be5f75df" providerId="LiveId" clId="{2D6EBF5D-9877-47C4-93B4-23F246AA48B4}" dt="2024-07-08T11:35:38.725" v="3720"/>
          <ac:picMkLst>
            <pc:docMk/>
            <pc:sldMk cId="515808577" sldId="289"/>
            <ac:picMk id="4" creationId="{1F1735E6-7E4B-7365-D2EF-50C0FE880DC4}"/>
          </ac:picMkLst>
        </pc:picChg>
      </pc:sldChg>
      <pc:sldChg chg="addSp modSp mod">
        <pc:chgData name="Harold Holloman" userId="f6b51c48be5f75df" providerId="LiveId" clId="{2D6EBF5D-9877-47C4-93B4-23F246AA48B4}" dt="2024-07-08T11:36:03.486" v="3732" actId="1035"/>
        <pc:sldMkLst>
          <pc:docMk/>
          <pc:sldMk cId="1098466126" sldId="290"/>
        </pc:sldMkLst>
        <pc:spChg chg="mod">
          <ac:chgData name="Harold Holloman" userId="f6b51c48be5f75df" providerId="LiveId" clId="{2D6EBF5D-9877-47C4-93B4-23F246AA48B4}" dt="2024-07-05T19:00:32.095" v="1491" actId="255"/>
          <ac:spMkLst>
            <pc:docMk/>
            <pc:sldMk cId="1098466126" sldId="290"/>
            <ac:spMk id="4" creationId="{00000000-0000-0000-0000-000000000000}"/>
          </ac:spMkLst>
        </pc:spChg>
        <pc:spChg chg="mod">
          <ac:chgData name="Harold Holloman" userId="f6b51c48be5f75df" providerId="LiveId" clId="{2D6EBF5D-9877-47C4-93B4-23F246AA48B4}" dt="2024-07-08T11:36:03.486" v="3732" actId="1035"/>
          <ac:spMkLst>
            <pc:docMk/>
            <pc:sldMk cId="1098466126" sldId="290"/>
            <ac:spMk id="5" creationId="{00000000-0000-0000-0000-000000000000}"/>
          </ac:spMkLst>
        </pc:spChg>
        <pc:spChg chg="mod">
          <ac:chgData name="Harold Holloman" userId="f6b51c48be5f75df" providerId="LiveId" clId="{2D6EBF5D-9877-47C4-93B4-23F246AA48B4}" dt="2024-07-08T11:36:03.486" v="3732" actId="1035"/>
          <ac:spMkLst>
            <pc:docMk/>
            <pc:sldMk cId="1098466126" sldId="290"/>
            <ac:spMk id="6" creationId="{00000000-0000-0000-0000-000000000000}"/>
          </ac:spMkLst>
        </pc:spChg>
        <pc:picChg chg="add mod">
          <ac:chgData name="Harold Holloman" userId="f6b51c48be5f75df" providerId="LiveId" clId="{2D6EBF5D-9877-47C4-93B4-23F246AA48B4}" dt="2024-07-08T11:35:46.669" v="3721"/>
          <ac:picMkLst>
            <pc:docMk/>
            <pc:sldMk cId="1098466126" sldId="290"/>
            <ac:picMk id="2" creationId="{9D00C277-E5E7-9612-AF34-E12A2ED17C9A}"/>
          </ac:picMkLst>
        </pc:picChg>
      </pc:sldChg>
      <pc:sldChg chg="addSp modSp mod">
        <pc:chgData name="Harold Holloman" userId="f6b51c48be5f75df" providerId="LiveId" clId="{2D6EBF5D-9877-47C4-93B4-23F246AA48B4}" dt="2024-07-08T11:37:07.221" v="3740"/>
        <pc:sldMkLst>
          <pc:docMk/>
          <pc:sldMk cId="2574330980" sldId="291"/>
        </pc:sldMkLst>
        <pc:spChg chg="mod">
          <ac:chgData name="Harold Holloman" userId="f6b51c48be5f75df" providerId="LiveId" clId="{2D6EBF5D-9877-47C4-93B4-23F246AA48B4}" dt="2024-07-05T14:01:53.862" v="1403" actId="1035"/>
          <ac:spMkLst>
            <pc:docMk/>
            <pc:sldMk cId="2574330980" sldId="291"/>
            <ac:spMk id="3" creationId="{00000000-0000-0000-0000-000000000000}"/>
          </ac:spMkLst>
        </pc:spChg>
        <pc:picChg chg="add mod">
          <ac:chgData name="Harold Holloman" userId="f6b51c48be5f75df" providerId="LiveId" clId="{2D6EBF5D-9877-47C4-93B4-23F246AA48B4}" dt="2024-07-08T11:37:07.221" v="3740"/>
          <ac:picMkLst>
            <pc:docMk/>
            <pc:sldMk cId="2574330980" sldId="291"/>
            <ac:picMk id="4" creationId="{48124F21-7F92-6E8C-E01F-1D4177FECEBA}"/>
          </ac:picMkLst>
        </pc:picChg>
      </pc:sldChg>
      <pc:sldChg chg="del">
        <pc:chgData name="Harold Holloman" userId="f6b51c48be5f75df" providerId="LiveId" clId="{2D6EBF5D-9877-47C4-93B4-23F246AA48B4}" dt="2024-07-06T10:33:31.858" v="2485" actId="2696"/>
        <pc:sldMkLst>
          <pc:docMk/>
          <pc:sldMk cId="333976052" sldId="292"/>
        </pc:sldMkLst>
      </pc:sldChg>
      <pc:sldChg chg="modSp mod">
        <pc:chgData name="Harold Holloman" userId="f6b51c48be5f75df" providerId="LiveId" clId="{2D6EBF5D-9877-47C4-93B4-23F246AA48B4}" dt="2024-07-07T12:31:41.011" v="3404" actId="20577"/>
        <pc:sldMkLst>
          <pc:docMk/>
          <pc:sldMk cId="506998820" sldId="292"/>
        </pc:sldMkLst>
        <pc:spChg chg="mod">
          <ac:chgData name="Harold Holloman" userId="f6b51c48be5f75df" providerId="LiveId" clId="{2D6EBF5D-9877-47C4-93B4-23F246AA48B4}" dt="2024-07-07T12:31:41.011" v="3404" actId="20577"/>
          <ac:spMkLst>
            <pc:docMk/>
            <pc:sldMk cId="506998820" sldId="292"/>
            <ac:spMk id="6" creationId="{00000000-0000-0000-0000-000000000000}"/>
          </ac:spMkLst>
        </pc:spChg>
      </pc:sldChg>
      <pc:sldChg chg="addSp delSp modSp del mod">
        <pc:chgData name="Harold Holloman" userId="f6b51c48be5f75df" providerId="LiveId" clId="{2D6EBF5D-9877-47C4-93B4-23F246AA48B4}" dt="2024-07-06T10:16:11.338" v="1994" actId="2696"/>
        <pc:sldMkLst>
          <pc:docMk/>
          <pc:sldMk cId="999662419" sldId="292"/>
        </pc:sldMkLst>
        <pc:spChg chg="mod">
          <ac:chgData name="Harold Holloman" userId="f6b51c48be5f75df" providerId="LiveId" clId="{2D6EBF5D-9877-47C4-93B4-23F246AA48B4}" dt="2024-07-05T14:02:14.761" v="1406" actId="122"/>
          <ac:spMkLst>
            <pc:docMk/>
            <pc:sldMk cId="999662419" sldId="292"/>
            <ac:spMk id="5" creationId="{00000000-0000-0000-0000-000000000000}"/>
          </ac:spMkLst>
        </pc:spChg>
        <pc:spChg chg="mod">
          <ac:chgData name="Harold Holloman" userId="f6b51c48be5f75df" providerId="LiveId" clId="{2D6EBF5D-9877-47C4-93B4-23F246AA48B4}" dt="2024-07-06T10:11:54.615" v="1993" actId="20577"/>
          <ac:spMkLst>
            <pc:docMk/>
            <pc:sldMk cId="999662419" sldId="292"/>
            <ac:spMk id="6" creationId="{00000000-0000-0000-0000-000000000000}"/>
          </ac:spMkLst>
        </pc:spChg>
        <pc:picChg chg="add del mod">
          <ac:chgData name="Harold Holloman" userId="f6b51c48be5f75df" providerId="LiveId" clId="{2D6EBF5D-9877-47C4-93B4-23F246AA48B4}" dt="2024-07-06T10:09:01.638" v="1962" actId="478"/>
          <ac:picMkLst>
            <pc:docMk/>
            <pc:sldMk cId="999662419" sldId="292"/>
            <ac:picMk id="22530" creationId="{F625B56C-5A38-8D6E-9D8E-3A5015E6DAF1}"/>
          </ac:picMkLst>
        </pc:picChg>
        <pc:picChg chg="add del mod">
          <ac:chgData name="Harold Holloman" userId="f6b51c48be5f75df" providerId="LiveId" clId="{2D6EBF5D-9877-47C4-93B4-23F246AA48B4}" dt="2024-07-06T10:09:42.011" v="1966" actId="478"/>
          <ac:picMkLst>
            <pc:docMk/>
            <pc:sldMk cId="999662419" sldId="292"/>
            <ac:picMk id="22532" creationId="{2ECB5E98-A8A0-E838-F45F-CA221452E1A4}"/>
          </ac:picMkLst>
        </pc:picChg>
      </pc:sldChg>
      <pc:sldChg chg="addSp modSp mod">
        <pc:chgData name="Harold Holloman" userId="f6b51c48be5f75df" providerId="LiveId" clId="{2D6EBF5D-9877-47C4-93B4-23F246AA48B4}" dt="2024-07-08T11:36:21.807" v="3734"/>
        <pc:sldMkLst>
          <pc:docMk/>
          <pc:sldMk cId="2887355473" sldId="293"/>
        </pc:sldMkLst>
        <pc:spChg chg="mod">
          <ac:chgData name="Harold Holloman" userId="f6b51c48be5f75df" providerId="LiveId" clId="{2D6EBF5D-9877-47C4-93B4-23F246AA48B4}" dt="2024-07-05T19:01:37.279" v="1526" actId="255"/>
          <ac:spMkLst>
            <pc:docMk/>
            <pc:sldMk cId="2887355473" sldId="293"/>
            <ac:spMk id="2" creationId="{00000000-0000-0000-0000-000000000000}"/>
          </ac:spMkLst>
        </pc:spChg>
        <pc:spChg chg="mod">
          <ac:chgData name="Harold Holloman" userId="f6b51c48be5f75df" providerId="LiveId" clId="{2D6EBF5D-9877-47C4-93B4-23F246AA48B4}" dt="2024-07-06T11:24:50.144" v="2934" actId="403"/>
          <ac:spMkLst>
            <pc:docMk/>
            <pc:sldMk cId="2887355473" sldId="293"/>
            <ac:spMk id="3" creationId="{00000000-0000-0000-0000-000000000000}"/>
          </ac:spMkLst>
        </pc:spChg>
        <pc:picChg chg="add mod">
          <ac:chgData name="Harold Holloman" userId="f6b51c48be5f75df" providerId="LiveId" clId="{2D6EBF5D-9877-47C4-93B4-23F246AA48B4}" dt="2024-07-08T11:36:21.807" v="3734"/>
          <ac:picMkLst>
            <pc:docMk/>
            <pc:sldMk cId="2887355473" sldId="293"/>
            <ac:picMk id="4" creationId="{B8D96FD7-AAAD-4C68-9D6D-FDA254571F9E}"/>
          </ac:picMkLst>
        </pc:picChg>
      </pc:sldChg>
      <pc:sldChg chg="addSp modSp mod">
        <pc:chgData name="Harold Holloman" userId="f6b51c48be5f75df" providerId="LiveId" clId="{2D6EBF5D-9877-47C4-93B4-23F246AA48B4}" dt="2024-07-08T11:45:49.577" v="3812" actId="2711"/>
        <pc:sldMkLst>
          <pc:docMk/>
          <pc:sldMk cId="4173425370" sldId="294"/>
        </pc:sldMkLst>
        <pc:spChg chg="mod">
          <ac:chgData name="Harold Holloman" userId="f6b51c48be5f75df" providerId="LiveId" clId="{2D6EBF5D-9877-47C4-93B4-23F246AA48B4}" dt="2024-07-08T11:45:49.577" v="3812" actId="2711"/>
          <ac:spMkLst>
            <pc:docMk/>
            <pc:sldMk cId="4173425370" sldId="294"/>
            <ac:spMk id="2" creationId="{00000000-0000-0000-0000-000000000000}"/>
          </ac:spMkLst>
        </pc:spChg>
        <pc:spChg chg="mod">
          <ac:chgData name="Harold Holloman" userId="f6b51c48be5f75df" providerId="LiveId" clId="{2D6EBF5D-9877-47C4-93B4-23F246AA48B4}" dt="2024-07-08T11:41:46.907" v="3805" actId="113"/>
          <ac:spMkLst>
            <pc:docMk/>
            <pc:sldMk cId="4173425370" sldId="294"/>
            <ac:spMk id="3" creationId="{00000000-0000-0000-0000-000000000000}"/>
          </ac:spMkLst>
        </pc:spChg>
        <pc:picChg chg="add mod">
          <ac:chgData name="Harold Holloman" userId="f6b51c48be5f75df" providerId="LiveId" clId="{2D6EBF5D-9877-47C4-93B4-23F246AA48B4}" dt="2024-07-08T11:36:42.742" v="3736"/>
          <ac:picMkLst>
            <pc:docMk/>
            <pc:sldMk cId="4173425370" sldId="294"/>
            <ac:picMk id="4" creationId="{AAA19920-D075-A2CF-0077-E8ABC04CB961}"/>
          </ac:picMkLst>
        </pc:picChg>
      </pc:sldChg>
      <pc:sldChg chg="addSp modSp mod">
        <pc:chgData name="Harold Holloman" userId="f6b51c48be5f75df" providerId="LiveId" clId="{2D6EBF5D-9877-47C4-93B4-23F246AA48B4}" dt="2024-07-08T11:46:07.639" v="3813" actId="2711"/>
        <pc:sldMkLst>
          <pc:docMk/>
          <pc:sldMk cId="312797017" sldId="295"/>
        </pc:sldMkLst>
        <pc:spChg chg="mod">
          <ac:chgData name="Harold Holloman" userId="f6b51c48be5f75df" providerId="LiveId" clId="{2D6EBF5D-9877-47C4-93B4-23F246AA48B4}" dt="2024-07-08T11:46:07.639" v="3813" actId="2711"/>
          <ac:spMkLst>
            <pc:docMk/>
            <pc:sldMk cId="312797017" sldId="295"/>
            <ac:spMk id="2" creationId="{00000000-0000-0000-0000-000000000000}"/>
          </ac:spMkLst>
        </pc:spChg>
        <pc:spChg chg="mod">
          <ac:chgData name="Harold Holloman" userId="f6b51c48be5f75df" providerId="LiveId" clId="{2D6EBF5D-9877-47C4-93B4-23F246AA48B4}" dt="2024-07-08T11:41:59.198" v="3806" actId="113"/>
          <ac:spMkLst>
            <pc:docMk/>
            <pc:sldMk cId="312797017" sldId="295"/>
            <ac:spMk id="3" creationId="{00000000-0000-0000-0000-000000000000}"/>
          </ac:spMkLst>
        </pc:spChg>
        <pc:picChg chg="add mod">
          <ac:chgData name="Harold Holloman" userId="f6b51c48be5f75df" providerId="LiveId" clId="{2D6EBF5D-9877-47C4-93B4-23F246AA48B4}" dt="2024-07-08T11:36:49.570" v="3737"/>
          <ac:picMkLst>
            <pc:docMk/>
            <pc:sldMk cId="312797017" sldId="295"/>
            <ac:picMk id="4" creationId="{D8272CE0-487C-F8C5-009D-EC95A9332FE0}"/>
          </ac:picMkLst>
        </pc:picChg>
      </pc:sldChg>
      <pc:sldChg chg="addSp modSp mod">
        <pc:chgData name="Harold Holloman" userId="f6b51c48be5f75df" providerId="LiveId" clId="{2D6EBF5D-9877-47C4-93B4-23F246AA48B4}" dt="2024-07-08T11:46:36.656" v="3816" actId="2711"/>
        <pc:sldMkLst>
          <pc:docMk/>
          <pc:sldMk cId="1056347790" sldId="296"/>
        </pc:sldMkLst>
        <pc:spChg chg="mod">
          <ac:chgData name="Harold Holloman" userId="f6b51c48be5f75df" providerId="LiveId" clId="{2D6EBF5D-9877-47C4-93B4-23F246AA48B4}" dt="2024-07-08T11:46:36.656" v="3816" actId="2711"/>
          <ac:spMkLst>
            <pc:docMk/>
            <pc:sldMk cId="1056347790" sldId="296"/>
            <ac:spMk id="2" creationId="{00000000-0000-0000-0000-000000000000}"/>
          </ac:spMkLst>
        </pc:spChg>
        <pc:spChg chg="mod">
          <ac:chgData name="Harold Holloman" userId="f6b51c48be5f75df" providerId="LiveId" clId="{2D6EBF5D-9877-47C4-93B4-23F246AA48B4}" dt="2024-07-08T11:42:13.728" v="3807" actId="113"/>
          <ac:spMkLst>
            <pc:docMk/>
            <pc:sldMk cId="1056347790" sldId="296"/>
            <ac:spMk id="3" creationId="{00000000-0000-0000-0000-000000000000}"/>
          </ac:spMkLst>
        </pc:spChg>
        <pc:spChg chg="add mod">
          <ac:chgData name="Harold Holloman" userId="f6b51c48be5f75df" providerId="LiveId" clId="{2D6EBF5D-9877-47C4-93B4-23F246AA48B4}" dt="2024-07-08T11:46:30.947" v="3815"/>
          <ac:spMkLst>
            <pc:docMk/>
            <pc:sldMk cId="1056347790" sldId="296"/>
            <ac:spMk id="5" creationId="{217E0177-9DA8-E2AA-092D-411CE3EE78D8}"/>
          </ac:spMkLst>
        </pc:spChg>
        <pc:picChg chg="add mod">
          <ac:chgData name="Harold Holloman" userId="f6b51c48be5f75df" providerId="LiveId" clId="{2D6EBF5D-9877-47C4-93B4-23F246AA48B4}" dt="2024-07-08T11:36:56.237" v="3738"/>
          <ac:picMkLst>
            <pc:docMk/>
            <pc:sldMk cId="1056347790" sldId="296"/>
            <ac:picMk id="4" creationId="{5F5A8CE3-93CC-1034-035C-584CF5853B57}"/>
          </ac:picMkLst>
        </pc:picChg>
      </pc:sldChg>
      <pc:sldChg chg="addSp modSp mod">
        <pc:chgData name="Harold Holloman" userId="f6b51c48be5f75df" providerId="LiveId" clId="{2D6EBF5D-9877-47C4-93B4-23F246AA48B4}" dt="2024-07-08T11:46:51.230" v="3817" actId="2711"/>
        <pc:sldMkLst>
          <pc:docMk/>
          <pc:sldMk cId="2357086898" sldId="297"/>
        </pc:sldMkLst>
        <pc:spChg chg="mod">
          <ac:chgData name="Harold Holloman" userId="f6b51c48be5f75df" providerId="LiveId" clId="{2D6EBF5D-9877-47C4-93B4-23F246AA48B4}" dt="2024-07-08T11:46:51.230" v="3817" actId="2711"/>
          <ac:spMkLst>
            <pc:docMk/>
            <pc:sldMk cId="2357086898" sldId="297"/>
            <ac:spMk id="2" creationId="{00000000-0000-0000-0000-000000000000}"/>
          </ac:spMkLst>
        </pc:spChg>
        <pc:spChg chg="mod">
          <ac:chgData name="Harold Holloman" userId="f6b51c48be5f75df" providerId="LiveId" clId="{2D6EBF5D-9877-47C4-93B4-23F246AA48B4}" dt="2024-07-08T11:42:26.220" v="3808" actId="113"/>
          <ac:spMkLst>
            <pc:docMk/>
            <pc:sldMk cId="2357086898" sldId="297"/>
            <ac:spMk id="3" creationId="{00000000-0000-0000-0000-000000000000}"/>
          </ac:spMkLst>
        </pc:spChg>
        <pc:picChg chg="add mod">
          <ac:chgData name="Harold Holloman" userId="f6b51c48be5f75df" providerId="LiveId" clId="{2D6EBF5D-9877-47C4-93B4-23F246AA48B4}" dt="2024-07-08T11:37:01.464" v="3739"/>
          <ac:picMkLst>
            <pc:docMk/>
            <pc:sldMk cId="2357086898" sldId="297"/>
            <ac:picMk id="4" creationId="{C25D9B23-D75A-A01B-9326-01EB567BF8C5}"/>
          </ac:picMkLst>
        </pc:picChg>
      </pc:sldChg>
      <pc:sldChg chg="addSp modSp">
        <pc:chgData name="Harold Holloman" userId="f6b51c48be5f75df" providerId="LiveId" clId="{2D6EBF5D-9877-47C4-93B4-23F246AA48B4}" dt="2024-07-06T16:30:17.428" v="3042"/>
        <pc:sldMkLst>
          <pc:docMk/>
          <pc:sldMk cId="688778341" sldId="299"/>
        </pc:sldMkLst>
        <pc:spChg chg="add mod">
          <ac:chgData name="Harold Holloman" userId="f6b51c48be5f75df" providerId="LiveId" clId="{2D6EBF5D-9877-47C4-93B4-23F246AA48B4}" dt="2024-07-06T16:30:17.428" v="3042"/>
          <ac:spMkLst>
            <pc:docMk/>
            <pc:sldMk cId="688778341" sldId="299"/>
            <ac:spMk id="2" creationId="{2B2561E5-EA6D-E0E5-600E-C5D2ED68BDA8}"/>
          </ac:spMkLst>
        </pc:spChg>
        <pc:picChg chg="add mod">
          <ac:chgData name="Harold Holloman" userId="f6b51c48be5f75df" providerId="LiveId" clId="{2D6EBF5D-9877-47C4-93B4-23F246AA48B4}" dt="2024-07-06T16:30:17.428" v="3042"/>
          <ac:picMkLst>
            <pc:docMk/>
            <pc:sldMk cId="688778341" sldId="299"/>
            <ac:picMk id="3" creationId="{AF94CB4B-826D-210D-8D96-50ED73733099}"/>
          </ac:picMkLst>
        </pc:picChg>
        <pc:picChg chg="add mod">
          <ac:chgData name="Harold Holloman" userId="f6b51c48be5f75df" providerId="LiveId" clId="{2D6EBF5D-9877-47C4-93B4-23F246AA48B4}" dt="2024-07-06T16:30:17.428" v="3042"/>
          <ac:picMkLst>
            <pc:docMk/>
            <pc:sldMk cId="688778341" sldId="299"/>
            <ac:picMk id="4" creationId="{C2742272-7F9A-A149-7343-EAC919D1EC18}"/>
          </ac:picMkLst>
        </pc:picChg>
      </pc:sldChg>
      <pc:sldChg chg="addSp delSp modSp del mod ord">
        <pc:chgData name="Harold Holloman" userId="f6b51c48be5f75df" providerId="LiveId" clId="{2D6EBF5D-9877-47C4-93B4-23F246AA48B4}" dt="2024-07-06T16:28:38.302" v="3037" actId="2696"/>
        <pc:sldMkLst>
          <pc:docMk/>
          <pc:sldMk cId="1230863597" sldId="299"/>
        </pc:sldMkLst>
        <pc:spChg chg="del mod">
          <ac:chgData name="Harold Holloman" userId="f6b51c48be5f75df" providerId="LiveId" clId="{2D6EBF5D-9877-47C4-93B4-23F246AA48B4}" dt="2024-07-06T16:26:55.377" v="2993" actId="478"/>
          <ac:spMkLst>
            <pc:docMk/>
            <pc:sldMk cId="1230863597" sldId="299"/>
            <ac:spMk id="2" creationId="{00000000-0000-0000-0000-000000000000}"/>
          </ac:spMkLst>
        </pc:spChg>
        <pc:spChg chg="del">
          <ac:chgData name="Harold Holloman" userId="f6b51c48be5f75df" providerId="LiveId" clId="{2D6EBF5D-9877-47C4-93B4-23F246AA48B4}" dt="2024-07-06T16:26:55.377" v="2993" actId="478"/>
          <ac:spMkLst>
            <pc:docMk/>
            <pc:sldMk cId="1230863597" sldId="299"/>
            <ac:spMk id="3" creationId="{00000000-0000-0000-0000-000000000000}"/>
          </ac:spMkLst>
        </pc:spChg>
        <pc:picChg chg="add mod modCrop">
          <ac:chgData name="Harold Holloman" userId="f6b51c48be5f75df" providerId="LiveId" clId="{2D6EBF5D-9877-47C4-93B4-23F246AA48B4}" dt="2024-07-06T16:28:14.329" v="3034" actId="14100"/>
          <ac:picMkLst>
            <pc:docMk/>
            <pc:sldMk cId="1230863597" sldId="299"/>
            <ac:picMk id="5" creationId="{013A4A25-BD1E-60AC-58B7-71AE70899530}"/>
          </ac:picMkLst>
        </pc:picChg>
      </pc:sldChg>
      <pc:sldChg chg="del">
        <pc:chgData name="Harold Holloman" userId="f6b51c48be5f75df" providerId="LiveId" clId="{2D6EBF5D-9877-47C4-93B4-23F246AA48B4}" dt="2024-07-06T10:16:11.338" v="1994" actId="2696"/>
        <pc:sldMkLst>
          <pc:docMk/>
          <pc:sldMk cId="363920370" sldId="300"/>
        </pc:sldMkLst>
      </pc:sldChg>
      <pc:sldChg chg="addSp delSp modSp mod delAnim">
        <pc:chgData name="Harold Holloman" userId="f6b51c48be5f75df" providerId="LiveId" clId="{2D6EBF5D-9877-47C4-93B4-23F246AA48B4}" dt="2024-07-06T20:33:58.468" v="3323" actId="1036"/>
        <pc:sldMkLst>
          <pc:docMk/>
          <pc:sldMk cId="613924600" sldId="300"/>
        </pc:sldMkLst>
        <pc:spChg chg="mod">
          <ac:chgData name="Harold Holloman" userId="f6b51c48be5f75df" providerId="LiveId" clId="{2D6EBF5D-9877-47C4-93B4-23F246AA48B4}" dt="2024-07-06T20:33:15.220" v="3264" actId="1035"/>
          <ac:spMkLst>
            <pc:docMk/>
            <pc:sldMk cId="613924600" sldId="300"/>
            <ac:spMk id="2" creationId="{00000000-0000-0000-0000-000000000000}"/>
          </ac:spMkLst>
        </pc:spChg>
        <pc:spChg chg="add mod">
          <ac:chgData name="Harold Holloman" userId="f6b51c48be5f75df" providerId="LiveId" clId="{2D6EBF5D-9877-47C4-93B4-23F246AA48B4}" dt="2024-07-06T20:33:58.468" v="3323" actId="1036"/>
          <ac:spMkLst>
            <pc:docMk/>
            <pc:sldMk cId="613924600" sldId="300"/>
            <ac:spMk id="7" creationId="{F7914A98-46F6-5E23-9B70-C0417BDD97DB}"/>
          </ac:spMkLst>
        </pc:spChg>
        <pc:picChg chg="add mod">
          <ac:chgData name="Harold Holloman" userId="f6b51c48be5f75df" providerId="LiveId" clId="{2D6EBF5D-9877-47C4-93B4-23F246AA48B4}" dt="2024-07-06T20:33:46.695" v="3307" actId="1035"/>
          <ac:picMkLst>
            <pc:docMk/>
            <pc:sldMk cId="613924600" sldId="300"/>
            <ac:picMk id="3" creationId="{D5ED8D07-DA1C-6EC4-9D37-48F4D4FA240A}"/>
          </ac:picMkLst>
        </pc:picChg>
        <pc:picChg chg="add mod">
          <ac:chgData name="Harold Holloman" userId="f6b51c48be5f75df" providerId="LiveId" clId="{2D6EBF5D-9877-47C4-93B4-23F246AA48B4}" dt="2024-07-06T20:33:46.695" v="3307" actId="1035"/>
          <ac:picMkLst>
            <pc:docMk/>
            <pc:sldMk cId="613924600" sldId="300"/>
            <ac:picMk id="4" creationId="{B004A11E-019F-D64F-FBD8-1C7C09F909F7}"/>
          </ac:picMkLst>
        </pc:picChg>
        <pc:picChg chg="del">
          <ac:chgData name="Harold Holloman" userId="f6b51c48be5f75df" providerId="LiveId" clId="{2D6EBF5D-9877-47C4-93B4-23F246AA48B4}" dt="2024-07-06T20:27:24.917" v="3092" actId="478"/>
          <ac:picMkLst>
            <pc:docMk/>
            <pc:sldMk cId="613924600" sldId="300"/>
            <ac:picMk id="5" creationId="{00000000-0000-0000-0000-000000000000}"/>
          </ac:picMkLst>
        </pc:picChg>
      </pc:sldChg>
      <pc:sldChg chg="addSp modSp del mod">
        <pc:chgData name="Harold Holloman" userId="f6b51c48be5f75df" providerId="LiveId" clId="{2D6EBF5D-9877-47C4-93B4-23F246AA48B4}" dt="2024-07-06T10:16:11.338" v="1994" actId="2696"/>
        <pc:sldMkLst>
          <pc:docMk/>
          <pc:sldMk cId="1884215194" sldId="301"/>
        </pc:sldMkLst>
        <pc:spChg chg="add mod">
          <ac:chgData name="Harold Holloman" userId="f6b51c48be5f75df" providerId="LiveId" clId="{2D6EBF5D-9877-47C4-93B4-23F246AA48B4}" dt="2024-07-05T19:16:56.734" v="1845" actId="1036"/>
          <ac:spMkLst>
            <pc:docMk/>
            <pc:sldMk cId="1884215194" sldId="301"/>
            <ac:spMk id="2" creationId="{E1179D84-26A3-83E6-C621-EFA971703797}"/>
          </ac:spMkLst>
        </pc:spChg>
        <pc:picChg chg="mod">
          <ac:chgData name="Harold Holloman" userId="f6b51c48be5f75df" providerId="LiveId" clId="{2D6EBF5D-9877-47C4-93B4-23F246AA48B4}" dt="2024-07-05T14:02:46.315" v="1407" actId="1076"/>
          <ac:picMkLst>
            <pc:docMk/>
            <pc:sldMk cId="1884215194" sldId="301"/>
            <ac:picMk id="8" creationId="{00000000-0000-0000-0000-000000000000}"/>
          </ac:picMkLst>
        </pc:picChg>
      </pc:sldChg>
      <pc:sldChg chg="modSp mod">
        <pc:chgData name="Harold Holloman" userId="f6b51c48be5f75df" providerId="LiveId" clId="{2D6EBF5D-9877-47C4-93B4-23F246AA48B4}" dt="2024-07-07T12:29:29.047" v="3401" actId="20577"/>
        <pc:sldMkLst>
          <pc:docMk/>
          <pc:sldMk cId="3317163316" sldId="301"/>
        </pc:sldMkLst>
        <pc:spChg chg="mod">
          <ac:chgData name="Harold Holloman" userId="f6b51c48be5f75df" providerId="LiveId" clId="{2D6EBF5D-9877-47C4-93B4-23F246AA48B4}" dt="2024-07-07T12:29:29.047" v="3401" actId="20577"/>
          <ac:spMkLst>
            <pc:docMk/>
            <pc:sldMk cId="3317163316" sldId="301"/>
            <ac:spMk id="2" creationId="{E1179D84-26A3-83E6-C621-EFA971703797}"/>
          </ac:spMkLst>
        </pc:spChg>
      </pc:sldChg>
      <pc:sldChg chg="addSp modSp del mod">
        <pc:chgData name="Harold Holloman" userId="f6b51c48be5f75df" providerId="LiveId" clId="{2D6EBF5D-9877-47C4-93B4-23F246AA48B4}" dt="2024-07-06T10:16:11.338" v="1994" actId="2696"/>
        <pc:sldMkLst>
          <pc:docMk/>
          <pc:sldMk cId="3141448960" sldId="302"/>
        </pc:sldMkLst>
        <pc:spChg chg="add mod">
          <ac:chgData name="Harold Holloman" userId="f6b51c48be5f75df" providerId="LiveId" clId="{2D6EBF5D-9877-47C4-93B4-23F246AA48B4}" dt="2024-07-05T19:17:27.985" v="1866" actId="1036"/>
          <ac:spMkLst>
            <pc:docMk/>
            <pc:sldMk cId="3141448960" sldId="302"/>
            <ac:spMk id="3" creationId="{A8F11118-9A29-4531-66DB-8BC2754A1FDF}"/>
          </ac:spMkLst>
        </pc:spChg>
        <pc:spChg chg="mod">
          <ac:chgData name="Harold Holloman" userId="f6b51c48be5f75df" providerId="LiveId" clId="{2D6EBF5D-9877-47C4-93B4-23F246AA48B4}" dt="2024-07-04T13:02:04.439" v="281" actId="1036"/>
          <ac:spMkLst>
            <pc:docMk/>
            <pc:sldMk cId="3141448960" sldId="302"/>
            <ac:spMk id="5" creationId="{00000000-0000-0000-0000-000000000000}"/>
          </ac:spMkLst>
        </pc:spChg>
        <pc:picChg chg="mod">
          <ac:chgData name="Harold Holloman" userId="f6b51c48be5f75df" providerId="LiveId" clId="{2D6EBF5D-9877-47C4-93B4-23F246AA48B4}" dt="2024-07-05T14:03:11.827" v="1408" actId="1076"/>
          <ac:picMkLst>
            <pc:docMk/>
            <pc:sldMk cId="3141448960" sldId="302"/>
            <ac:picMk id="2" creationId="{00000000-0000-0000-0000-000000000000}"/>
          </ac:picMkLst>
        </pc:picChg>
      </pc:sldChg>
      <pc:sldChg chg="modSp mod">
        <pc:chgData name="Harold Holloman" userId="f6b51c48be5f75df" providerId="LiveId" clId="{2D6EBF5D-9877-47C4-93B4-23F246AA48B4}" dt="2024-07-06T10:17:32.803" v="2018" actId="403"/>
        <pc:sldMkLst>
          <pc:docMk/>
          <pc:sldMk cId="3750607229" sldId="302"/>
        </pc:sldMkLst>
        <pc:spChg chg="mod">
          <ac:chgData name="Harold Holloman" userId="f6b51c48be5f75df" providerId="LiveId" clId="{2D6EBF5D-9877-47C4-93B4-23F246AA48B4}" dt="2024-07-06T10:17:32.803" v="2018" actId="403"/>
          <ac:spMkLst>
            <pc:docMk/>
            <pc:sldMk cId="3750607229" sldId="302"/>
            <ac:spMk id="5" creationId="{00000000-0000-0000-0000-000000000000}"/>
          </ac:spMkLst>
        </pc:spChg>
      </pc:sldChg>
      <pc:sldChg chg="modSp mod">
        <pc:chgData name="Harold Holloman" userId="f6b51c48be5f75df" providerId="LiveId" clId="{2D6EBF5D-9877-47C4-93B4-23F246AA48B4}" dt="2024-07-06T10:17:45.057" v="2019" actId="403"/>
        <pc:sldMkLst>
          <pc:docMk/>
          <pc:sldMk cId="1916598895" sldId="303"/>
        </pc:sldMkLst>
        <pc:spChg chg="mod">
          <ac:chgData name="Harold Holloman" userId="f6b51c48be5f75df" providerId="LiveId" clId="{2D6EBF5D-9877-47C4-93B4-23F246AA48B4}" dt="2024-07-06T10:17:45.057" v="2019" actId="403"/>
          <ac:spMkLst>
            <pc:docMk/>
            <pc:sldMk cId="1916598895" sldId="303"/>
            <ac:spMk id="3" creationId="{00000000-0000-0000-0000-000000000000}"/>
          </ac:spMkLst>
        </pc:spChg>
      </pc:sldChg>
      <pc:sldChg chg="modSp del mod">
        <pc:chgData name="Harold Holloman" userId="f6b51c48be5f75df" providerId="LiveId" clId="{2D6EBF5D-9877-47C4-93B4-23F246AA48B4}" dt="2024-07-06T10:16:11.338" v="1994" actId="2696"/>
        <pc:sldMkLst>
          <pc:docMk/>
          <pc:sldMk cId="4219262127" sldId="303"/>
        </pc:sldMkLst>
        <pc:spChg chg="mod">
          <ac:chgData name="Harold Holloman" userId="f6b51c48be5f75df" providerId="LiveId" clId="{2D6EBF5D-9877-47C4-93B4-23F246AA48B4}" dt="2024-07-04T13:03:24.319" v="361" actId="113"/>
          <ac:spMkLst>
            <pc:docMk/>
            <pc:sldMk cId="4219262127" sldId="303"/>
            <ac:spMk id="2" creationId="{00000000-0000-0000-0000-000000000000}"/>
          </ac:spMkLst>
        </pc:spChg>
      </pc:sldChg>
      <pc:sldChg chg="modSp del mod">
        <pc:chgData name="Harold Holloman" userId="f6b51c48be5f75df" providerId="LiveId" clId="{2D6EBF5D-9877-47C4-93B4-23F246AA48B4}" dt="2024-07-06T10:16:11.338" v="1994" actId="2696"/>
        <pc:sldMkLst>
          <pc:docMk/>
          <pc:sldMk cId="1586706938" sldId="304"/>
        </pc:sldMkLst>
        <pc:spChg chg="mod">
          <ac:chgData name="Harold Holloman" userId="f6b51c48be5f75df" providerId="LiveId" clId="{2D6EBF5D-9877-47C4-93B4-23F246AA48B4}" dt="2024-07-05T14:04:27.504" v="1410" actId="255"/>
          <ac:spMkLst>
            <pc:docMk/>
            <pc:sldMk cId="1586706938" sldId="304"/>
            <ac:spMk id="2" creationId="{00000000-0000-0000-0000-000000000000}"/>
          </ac:spMkLst>
        </pc:spChg>
        <pc:spChg chg="mod">
          <ac:chgData name="Harold Holloman" userId="f6b51c48be5f75df" providerId="LiveId" clId="{2D6EBF5D-9877-47C4-93B4-23F246AA48B4}" dt="2024-07-04T12:59:14.640" v="186" actId="1038"/>
          <ac:spMkLst>
            <pc:docMk/>
            <pc:sldMk cId="1586706938" sldId="304"/>
            <ac:spMk id="3" creationId="{00000000-0000-0000-0000-000000000000}"/>
          </ac:spMkLst>
        </pc:spChg>
      </pc:sldChg>
      <pc:sldChg chg="modSp mod">
        <pc:chgData name="Harold Holloman" userId="f6b51c48be5f75df" providerId="LiveId" clId="{2D6EBF5D-9877-47C4-93B4-23F246AA48B4}" dt="2024-07-06T10:38:30.966" v="2520" actId="1036"/>
        <pc:sldMkLst>
          <pc:docMk/>
          <pc:sldMk cId="4222878285" sldId="304"/>
        </pc:sldMkLst>
        <pc:spChg chg="mod">
          <ac:chgData name="Harold Holloman" userId="f6b51c48be5f75df" providerId="LiveId" clId="{2D6EBF5D-9877-47C4-93B4-23F246AA48B4}" dt="2024-07-06T10:38:30.966" v="2520" actId="1036"/>
          <ac:spMkLst>
            <pc:docMk/>
            <pc:sldMk cId="4222878285" sldId="304"/>
            <ac:spMk id="3" creationId="{00000000-0000-0000-0000-000000000000}"/>
          </ac:spMkLst>
        </pc:spChg>
      </pc:sldChg>
      <pc:sldChg chg="modSp mod">
        <pc:chgData name="Harold Holloman" userId="f6b51c48be5f75df" providerId="LiveId" clId="{2D6EBF5D-9877-47C4-93B4-23F246AA48B4}" dt="2024-07-06T10:20:01.405" v="2088" actId="1037"/>
        <pc:sldMkLst>
          <pc:docMk/>
          <pc:sldMk cId="2763368138" sldId="305"/>
        </pc:sldMkLst>
        <pc:spChg chg="mod">
          <ac:chgData name="Harold Holloman" userId="f6b51c48be5f75df" providerId="LiveId" clId="{2D6EBF5D-9877-47C4-93B4-23F246AA48B4}" dt="2024-07-06T10:20:01.405" v="2088" actId="1037"/>
          <ac:spMkLst>
            <pc:docMk/>
            <pc:sldMk cId="2763368138" sldId="305"/>
            <ac:spMk id="3" creationId="{00000000-0000-0000-0000-000000000000}"/>
          </ac:spMkLst>
        </pc:spChg>
        <pc:spChg chg="mod">
          <ac:chgData name="Harold Holloman" userId="f6b51c48be5f75df" providerId="LiveId" clId="{2D6EBF5D-9877-47C4-93B4-23F246AA48B4}" dt="2024-07-06T10:20:01.405" v="2088" actId="1037"/>
          <ac:spMkLst>
            <pc:docMk/>
            <pc:sldMk cId="2763368138" sldId="305"/>
            <ac:spMk id="5" creationId="{39CD7360-25D9-DE53-C78C-26E5F79D6F10}"/>
          </ac:spMkLst>
        </pc:spChg>
      </pc:sldChg>
      <pc:sldChg chg="addSp delSp modSp del mod">
        <pc:chgData name="Harold Holloman" userId="f6b51c48be5f75df" providerId="LiveId" clId="{2D6EBF5D-9877-47C4-93B4-23F246AA48B4}" dt="2024-07-06T10:16:11.338" v="1994" actId="2696"/>
        <pc:sldMkLst>
          <pc:docMk/>
          <pc:sldMk cId="3501416082" sldId="305"/>
        </pc:sldMkLst>
        <pc:spChg chg="mod">
          <ac:chgData name="Harold Holloman" userId="f6b51c48be5f75df" providerId="LiveId" clId="{2D6EBF5D-9877-47C4-93B4-23F246AA48B4}" dt="2024-07-05T14:03:41.197" v="1409" actId="255"/>
          <ac:spMkLst>
            <pc:docMk/>
            <pc:sldMk cId="3501416082" sldId="305"/>
            <ac:spMk id="2" creationId="{00000000-0000-0000-0000-000000000000}"/>
          </ac:spMkLst>
        </pc:spChg>
        <pc:spChg chg="mod">
          <ac:chgData name="Harold Holloman" userId="f6b51c48be5f75df" providerId="LiveId" clId="{2D6EBF5D-9877-47C4-93B4-23F246AA48B4}" dt="2024-07-04T13:01:24.575" v="261" actId="1036"/>
          <ac:spMkLst>
            <pc:docMk/>
            <pc:sldMk cId="3501416082" sldId="305"/>
            <ac:spMk id="3" creationId="{00000000-0000-0000-0000-000000000000}"/>
          </ac:spMkLst>
        </pc:spChg>
        <pc:spChg chg="mod">
          <ac:chgData name="Harold Holloman" userId="f6b51c48be5f75df" providerId="LiveId" clId="{2D6EBF5D-9877-47C4-93B4-23F246AA48B4}" dt="2024-07-04T13:01:24.575" v="261" actId="1036"/>
          <ac:spMkLst>
            <pc:docMk/>
            <pc:sldMk cId="3501416082" sldId="305"/>
            <ac:spMk id="5" creationId="{39CD7360-25D9-DE53-C78C-26E5F79D6F10}"/>
          </ac:spMkLst>
        </pc:spChg>
        <pc:picChg chg="add mod">
          <ac:chgData name="Harold Holloman" userId="f6b51c48be5f75df" providerId="LiveId" clId="{2D6EBF5D-9877-47C4-93B4-23F246AA48B4}" dt="2024-07-04T13:01:18.223" v="242" actId="1035"/>
          <ac:picMkLst>
            <pc:docMk/>
            <pc:sldMk cId="3501416082" sldId="305"/>
            <ac:picMk id="6" creationId="{00000000-0000-0000-0000-000000000000}"/>
          </ac:picMkLst>
        </pc:picChg>
        <pc:picChg chg="del mod">
          <ac:chgData name="Harold Holloman" userId="f6b51c48be5f75df" providerId="LiveId" clId="{2D6EBF5D-9877-47C4-93B4-23F246AA48B4}" dt="2024-07-04T13:00:47.583" v="188" actId="21"/>
          <ac:picMkLst>
            <pc:docMk/>
            <pc:sldMk cId="3501416082" sldId="305"/>
            <ac:picMk id="7" creationId="{00000000-0000-0000-0000-000000000000}"/>
          </ac:picMkLst>
        </pc:picChg>
      </pc:sldChg>
      <pc:sldChg chg="del">
        <pc:chgData name="Harold Holloman" userId="f6b51c48be5f75df" providerId="LiveId" clId="{2D6EBF5D-9877-47C4-93B4-23F246AA48B4}" dt="2024-07-06T10:34:11.251" v="2486" actId="2696"/>
        <pc:sldMkLst>
          <pc:docMk/>
          <pc:sldMk cId="557473462" sldId="306"/>
        </pc:sldMkLst>
      </pc:sldChg>
      <pc:sldChg chg="addSp delSp modSp del mod">
        <pc:chgData name="Harold Holloman" userId="f6b51c48be5f75df" providerId="LiveId" clId="{2D6EBF5D-9877-47C4-93B4-23F246AA48B4}" dt="2024-07-06T10:16:11.338" v="1994" actId="2696"/>
        <pc:sldMkLst>
          <pc:docMk/>
          <pc:sldMk cId="3453532099" sldId="306"/>
        </pc:sldMkLst>
        <pc:spChg chg="mod">
          <ac:chgData name="Harold Holloman" userId="f6b51c48be5f75df" providerId="LiveId" clId="{2D6EBF5D-9877-47C4-93B4-23F246AA48B4}" dt="2024-07-06T09:46:34.193" v="1897" actId="1036"/>
          <ac:spMkLst>
            <pc:docMk/>
            <pc:sldMk cId="3453532099" sldId="306"/>
            <ac:spMk id="2" creationId="{00000000-0000-0000-0000-000000000000}"/>
          </ac:spMkLst>
        </pc:spChg>
        <pc:picChg chg="del">
          <ac:chgData name="Harold Holloman" userId="f6b51c48be5f75df" providerId="LiveId" clId="{2D6EBF5D-9877-47C4-93B4-23F246AA48B4}" dt="2024-07-06T09:46:20.874" v="1872" actId="478"/>
          <ac:picMkLst>
            <pc:docMk/>
            <pc:sldMk cId="3453532099" sldId="306"/>
            <ac:picMk id="3" creationId="{00000000-0000-0000-0000-000000000000}"/>
          </ac:picMkLst>
        </pc:picChg>
        <pc:picChg chg="add mod">
          <ac:chgData name="Harold Holloman" userId="f6b51c48be5f75df" providerId="LiveId" clId="{2D6EBF5D-9877-47C4-93B4-23F246AA48B4}" dt="2024-07-06T09:46:26.506" v="1886" actId="1036"/>
          <ac:picMkLst>
            <pc:docMk/>
            <pc:sldMk cId="3453532099" sldId="306"/>
            <ac:picMk id="4098" creationId="{18B360D1-E659-B0E8-3689-20B0BD25127E}"/>
          </ac:picMkLst>
        </pc:picChg>
      </pc:sldChg>
      <pc:sldChg chg="addSp modSp mod modAnim">
        <pc:chgData name="Harold Holloman" userId="f6b51c48be5f75df" providerId="LiveId" clId="{2D6EBF5D-9877-47C4-93B4-23F246AA48B4}" dt="2024-07-07T12:39:30.697" v="3546" actId="20577"/>
        <pc:sldMkLst>
          <pc:docMk/>
          <pc:sldMk cId="3961301662" sldId="307"/>
        </pc:sldMkLst>
        <pc:spChg chg="mod">
          <ac:chgData name="Harold Holloman" userId="f6b51c48be5f75df" providerId="LiveId" clId="{2D6EBF5D-9877-47C4-93B4-23F246AA48B4}" dt="2024-07-07T12:39:30.697" v="3546" actId="20577"/>
          <ac:spMkLst>
            <pc:docMk/>
            <pc:sldMk cId="3961301662" sldId="307"/>
            <ac:spMk id="2" creationId="{00000000-0000-0000-0000-000000000000}"/>
          </ac:spMkLst>
        </pc:spChg>
        <pc:spChg chg="mod">
          <ac:chgData name="Harold Holloman" userId="f6b51c48be5f75df" providerId="LiveId" clId="{2D6EBF5D-9877-47C4-93B4-23F246AA48B4}" dt="2024-07-07T12:39:07.016" v="3538" actId="403"/>
          <ac:spMkLst>
            <pc:docMk/>
            <pc:sldMk cId="3961301662" sldId="307"/>
            <ac:spMk id="3" creationId="{00000000-0000-0000-0000-000000000000}"/>
          </ac:spMkLst>
        </pc:spChg>
        <pc:picChg chg="add mod">
          <ac:chgData name="Harold Holloman" userId="f6b51c48be5f75df" providerId="LiveId" clId="{2D6EBF5D-9877-47C4-93B4-23F246AA48B4}" dt="2024-07-04T13:18:47.185" v="533"/>
          <ac:picMkLst>
            <pc:docMk/>
            <pc:sldMk cId="3961301662" sldId="307"/>
            <ac:picMk id="4" creationId="{BB00F8F5-1134-6230-20A5-42D08E39FB34}"/>
          </ac:picMkLst>
        </pc:picChg>
      </pc:sldChg>
      <pc:sldChg chg="addSp delSp modSp new mod modShow">
        <pc:chgData name="Harold Holloman" userId="f6b51c48be5f75df" providerId="LiveId" clId="{2D6EBF5D-9877-47C4-93B4-23F246AA48B4}" dt="2024-07-06T16:30:32.528" v="3044" actId="729"/>
        <pc:sldMkLst>
          <pc:docMk/>
          <pc:sldMk cId="2583421489" sldId="308"/>
        </pc:sldMkLst>
        <pc:spChg chg="del">
          <ac:chgData name="Harold Holloman" userId="f6b51c48be5f75df" providerId="LiveId" clId="{2D6EBF5D-9877-47C4-93B4-23F246AA48B4}" dt="2024-07-05T13:03:47.060" v="681" actId="478"/>
          <ac:spMkLst>
            <pc:docMk/>
            <pc:sldMk cId="2583421489" sldId="308"/>
            <ac:spMk id="2" creationId="{B56D10D8-9900-6148-854F-A8E38911E0C4}"/>
          </ac:spMkLst>
        </pc:spChg>
        <pc:spChg chg="del">
          <ac:chgData name="Harold Holloman" userId="f6b51c48be5f75df" providerId="LiveId" clId="{2D6EBF5D-9877-47C4-93B4-23F246AA48B4}" dt="2024-07-05T13:03:50.751" v="682" actId="478"/>
          <ac:spMkLst>
            <pc:docMk/>
            <pc:sldMk cId="2583421489" sldId="308"/>
            <ac:spMk id="3" creationId="{699D8783-CC93-BABB-7ADA-414F5523A914}"/>
          </ac:spMkLst>
        </pc:spChg>
        <pc:spChg chg="add mod">
          <ac:chgData name="Harold Holloman" userId="f6b51c48be5f75df" providerId="LiveId" clId="{2D6EBF5D-9877-47C4-93B4-23F246AA48B4}" dt="2024-07-05T19:10:11.044" v="1672" actId="113"/>
          <ac:spMkLst>
            <pc:docMk/>
            <pc:sldMk cId="2583421489" sldId="308"/>
            <ac:spMk id="12" creationId="{BD13337E-35A4-DFCC-1964-69FF8AA5FFCD}"/>
          </ac:spMkLst>
        </pc:spChg>
        <pc:picChg chg="add mod">
          <ac:chgData name="Harold Holloman" userId="f6b51c48be5f75df" providerId="LiveId" clId="{2D6EBF5D-9877-47C4-93B4-23F246AA48B4}" dt="2024-07-05T13:30:50.078" v="1026" actId="166"/>
          <ac:picMkLst>
            <pc:docMk/>
            <pc:sldMk cId="2583421489" sldId="308"/>
            <ac:picMk id="4" creationId="{7FFA4AB0-2B1E-CBDD-2E19-C778FB843FAF}"/>
          </ac:picMkLst>
        </pc:picChg>
        <pc:picChg chg="add del mod">
          <ac:chgData name="Harold Holloman" userId="f6b51c48be5f75df" providerId="LiveId" clId="{2D6EBF5D-9877-47C4-93B4-23F246AA48B4}" dt="2024-07-05T13:04:36.420" v="685" actId="478"/>
          <ac:picMkLst>
            <pc:docMk/>
            <pc:sldMk cId="2583421489" sldId="308"/>
            <ac:picMk id="5" creationId="{A13BEF54-BA1C-540F-0106-1DF1C196F41C}"/>
          </ac:picMkLst>
        </pc:picChg>
        <pc:picChg chg="add del mod">
          <ac:chgData name="Harold Holloman" userId="f6b51c48be5f75df" providerId="LiveId" clId="{2D6EBF5D-9877-47C4-93B4-23F246AA48B4}" dt="2024-07-05T13:05:13.807" v="687" actId="478"/>
          <ac:picMkLst>
            <pc:docMk/>
            <pc:sldMk cId="2583421489" sldId="308"/>
            <ac:picMk id="6" creationId="{298C1243-13E0-B4AD-19E5-846D597C49B9}"/>
          </ac:picMkLst>
        </pc:picChg>
        <pc:picChg chg="add del mod">
          <ac:chgData name="Harold Holloman" userId="f6b51c48be5f75df" providerId="LiveId" clId="{2D6EBF5D-9877-47C4-93B4-23F246AA48B4}" dt="2024-07-05T13:07:14.508" v="689" actId="478"/>
          <ac:picMkLst>
            <pc:docMk/>
            <pc:sldMk cId="2583421489" sldId="308"/>
            <ac:picMk id="7" creationId="{2098B318-DF33-D13A-866F-B541A264C202}"/>
          </ac:picMkLst>
        </pc:picChg>
        <pc:picChg chg="add del mod">
          <ac:chgData name="Harold Holloman" userId="f6b51c48be5f75df" providerId="LiveId" clId="{2D6EBF5D-9877-47C4-93B4-23F246AA48B4}" dt="2024-07-05T13:08:42.334" v="691" actId="478"/>
          <ac:picMkLst>
            <pc:docMk/>
            <pc:sldMk cId="2583421489" sldId="308"/>
            <ac:picMk id="8" creationId="{C73079FF-2ED3-D7DF-F688-50AFFBCAC9A5}"/>
          </ac:picMkLst>
        </pc:picChg>
        <pc:picChg chg="add mod modCrop">
          <ac:chgData name="Harold Holloman" userId="f6b51c48be5f75df" providerId="LiveId" clId="{2D6EBF5D-9877-47C4-93B4-23F246AA48B4}" dt="2024-07-05T18:25:15.995" v="1413" actId="1076"/>
          <ac:picMkLst>
            <pc:docMk/>
            <pc:sldMk cId="2583421489" sldId="308"/>
            <ac:picMk id="10" creationId="{B98F0254-FC4E-EB8D-FB61-222D090A725B}"/>
          </ac:picMkLst>
        </pc:picChg>
        <pc:picChg chg="add mod">
          <ac:chgData name="Harold Holloman" userId="f6b51c48be5f75df" providerId="LiveId" clId="{2D6EBF5D-9877-47C4-93B4-23F246AA48B4}" dt="2024-07-05T13:30:50.078" v="1026" actId="166"/>
          <ac:picMkLst>
            <pc:docMk/>
            <pc:sldMk cId="2583421489" sldId="308"/>
            <ac:picMk id="11" creationId="{5EEF3A0C-C24C-674C-CFBE-1C476918B0BA}"/>
          </ac:picMkLst>
        </pc:picChg>
      </pc:sldChg>
      <pc:sldChg chg="addSp delSp modSp new mod modShow">
        <pc:chgData name="Harold Holloman" userId="f6b51c48be5f75df" providerId="LiveId" clId="{2D6EBF5D-9877-47C4-93B4-23F246AA48B4}" dt="2024-07-06T16:30:25.211" v="3043" actId="729"/>
        <pc:sldMkLst>
          <pc:docMk/>
          <pc:sldMk cId="2634422690" sldId="309"/>
        </pc:sldMkLst>
        <pc:spChg chg="del">
          <ac:chgData name="Harold Holloman" userId="f6b51c48be5f75df" providerId="LiveId" clId="{2D6EBF5D-9877-47C4-93B4-23F246AA48B4}" dt="2024-07-05T13:14:17.378" v="864" actId="478"/>
          <ac:spMkLst>
            <pc:docMk/>
            <pc:sldMk cId="2634422690" sldId="309"/>
            <ac:spMk id="2" creationId="{B6E1B81F-0EC3-DE50-13A5-1EB0591771AD}"/>
          </ac:spMkLst>
        </pc:spChg>
        <pc:spChg chg="del">
          <ac:chgData name="Harold Holloman" userId="f6b51c48be5f75df" providerId="LiveId" clId="{2D6EBF5D-9877-47C4-93B4-23F246AA48B4}" dt="2024-07-05T13:14:17.378" v="864" actId="478"/>
          <ac:spMkLst>
            <pc:docMk/>
            <pc:sldMk cId="2634422690" sldId="309"/>
            <ac:spMk id="3" creationId="{346F83B6-5B15-4B65-6448-A01A2394EDA0}"/>
          </ac:spMkLst>
        </pc:spChg>
        <pc:spChg chg="add mod">
          <ac:chgData name="Harold Holloman" userId="f6b51c48be5f75df" providerId="LiveId" clId="{2D6EBF5D-9877-47C4-93B4-23F246AA48B4}" dt="2024-07-05T13:26:53.544" v="923"/>
          <ac:spMkLst>
            <pc:docMk/>
            <pc:sldMk cId="2634422690" sldId="309"/>
            <ac:spMk id="8" creationId="{16587EF8-8767-45F1-2FC9-F26AAAB197C8}"/>
          </ac:spMkLst>
        </pc:spChg>
        <pc:picChg chg="add mod modCrop">
          <ac:chgData name="Harold Holloman" userId="f6b51c48be5f75df" providerId="LiveId" clId="{2D6EBF5D-9877-47C4-93B4-23F246AA48B4}" dt="2024-07-05T13:27:37.670" v="953" actId="1035"/>
          <ac:picMkLst>
            <pc:docMk/>
            <pc:sldMk cId="2634422690" sldId="309"/>
            <ac:picMk id="5" creationId="{DF486712-C4FD-B846-1AFE-490A7BD7A759}"/>
          </ac:picMkLst>
        </pc:picChg>
        <pc:picChg chg="add mod">
          <ac:chgData name="Harold Holloman" userId="f6b51c48be5f75df" providerId="LiveId" clId="{2D6EBF5D-9877-47C4-93B4-23F246AA48B4}" dt="2024-07-05T13:27:28.738" v="935" actId="1035"/>
          <ac:picMkLst>
            <pc:docMk/>
            <pc:sldMk cId="2634422690" sldId="309"/>
            <ac:picMk id="6" creationId="{1DAFAE0F-297B-BE10-E6ED-7F72566BA139}"/>
          </ac:picMkLst>
        </pc:picChg>
        <pc:picChg chg="add mod">
          <ac:chgData name="Harold Holloman" userId="f6b51c48be5f75df" providerId="LiveId" clId="{2D6EBF5D-9877-47C4-93B4-23F246AA48B4}" dt="2024-07-05T13:27:28.738" v="935" actId="1035"/>
          <ac:picMkLst>
            <pc:docMk/>
            <pc:sldMk cId="2634422690" sldId="309"/>
            <ac:picMk id="7" creationId="{F645D37C-321F-F54F-7D5F-457D927B9C53}"/>
          </ac:picMkLst>
        </pc:picChg>
      </pc:sldChg>
      <pc:sldChg chg="addSp modSp new del">
        <pc:chgData name="Harold Holloman" userId="f6b51c48be5f75df" providerId="LiveId" clId="{2D6EBF5D-9877-47C4-93B4-23F246AA48B4}" dt="2024-07-06T16:34:24.071" v="3045" actId="2696"/>
        <pc:sldMkLst>
          <pc:docMk/>
          <pc:sldMk cId="37731739" sldId="310"/>
        </pc:sldMkLst>
        <pc:spChg chg="add mod">
          <ac:chgData name="Harold Holloman" userId="f6b51c48be5f75df" providerId="LiveId" clId="{2D6EBF5D-9877-47C4-93B4-23F246AA48B4}" dt="2024-07-05T18:39:20.347" v="1418"/>
          <ac:spMkLst>
            <pc:docMk/>
            <pc:sldMk cId="37731739" sldId="310"/>
            <ac:spMk id="2" creationId="{DB05BFF2-1678-3D2E-33E6-190B85C1EEA4}"/>
          </ac:spMkLst>
        </pc:spChg>
      </pc:sldChg>
      <pc:sldChg chg="addSp modSp">
        <pc:chgData name="Harold Holloman" userId="f6b51c48be5f75df" providerId="LiveId" clId="{2D6EBF5D-9877-47C4-93B4-23F246AA48B4}" dt="2024-07-06T16:30:05.956" v="3041"/>
        <pc:sldMkLst>
          <pc:docMk/>
          <pc:sldMk cId="100365858" sldId="311"/>
        </pc:sldMkLst>
        <pc:spChg chg="add mod">
          <ac:chgData name="Harold Holloman" userId="f6b51c48be5f75df" providerId="LiveId" clId="{2D6EBF5D-9877-47C4-93B4-23F246AA48B4}" dt="2024-07-06T16:30:05.956" v="3041"/>
          <ac:spMkLst>
            <pc:docMk/>
            <pc:sldMk cId="100365858" sldId="311"/>
            <ac:spMk id="2" creationId="{9F862716-248F-0364-9704-F45960843224}"/>
          </ac:spMkLst>
        </pc:spChg>
        <pc:picChg chg="add mod">
          <ac:chgData name="Harold Holloman" userId="f6b51c48be5f75df" providerId="LiveId" clId="{2D6EBF5D-9877-47C4-93B4-23F246AA48B4}" dt="2024-07-06T16:30:05.956" v="3041"/>
          <ac:picMkLst>
            <pc:docMk/>
            <pc:sldMk cId="100365858" sldId="311"/>
            <ac:picMk id="3" creationId="{D1EF55F8-EC43-6672-3A7E-6D215DA87B52}"/>
          </ac:picMkLst>
        </pc:picChg>
        <pc:picChg chg="add mod">
          <ac:chgData name="Harold Holloman" userId="f6b51c48be5f75df" providerId="LiveId" clId="{2D6EBF5D-9877-47C4-93B4-23F246AA48B4}" dt="2024-07-06T16:30:05.956" v="3041"/>
          <ac:picMkLst>
            <pc:docMk/>
            <pc:sldMk cId="100365858" sldId="311"/>
            <ac:picMk id="4" creationId="{DAB9F4F5-967C-FE70-43A0-E0BB80823516}"/>
          </ac:picMkLst>
        </pc:picChg>
      </pc:sldChg>
      <pc:sldChg chg="new del">
        <pc:chgData name="Harold Holloman" userId="f6b51c48be5f75df" providerId="LiveId" clId="{2D6EBF5D-9877-47C4-93B4-23F246AA48B4}" dt="2024-07-06T10:35:28.696" v="2489" actId="2696"/>
        <pc:sldMkLst>
          <pc:docMk/>
          <pc:sldMk cId="1596334918" sldId="311"/>
        </pc:sldMkLst>
      </pc:sldChg>
      <pc:sldChg chg="addSp delSp modSp new add del mod">
        <pc:chgData name="Harold Holloman" userId="f6b51c48be5f75df" providerId="LiveId" clId="{2D6EBF5D-9877-47C4-93B4-23F246AA48B4}" dt="2024-07-06T16:29:29.054" v="3040" actId="2696"/>
        <pc:sldMkLst>
          <pc:docMk/>
          <pc:sldMk cId="3697653628" sldId="311"/>
        </pc:sldMkLst>
        <pc:spChg chg="del">
          <ac:chgData name="Harold Holloman" userId="f6b51c48be5f75df" providerId="LiveId" clId="{2D6EBF5D-9877-47C4-93B4-23F246AA48B4}" dt="2024-07-06T11:08:55.073" v="2852" actId="478"/>
          <ac:spMkLst>
            <pc:docMk/>
            <pc:sldMk cId="3697653628" sldId="311"/>
            <ac:spMk id="2" creationId="{4300619C-8F5D-381C-0BEA-A9D605183A7F}"/>
          </ac:spMkLst>
        </pc:spChg>
        <pc:spChg chg="del mod">
          <ac:chgData name="Harold Holloman" userId="f6b51c48be5f75df" providerId="LiveId" clId="{2D6EBF5D-9877-47C4-93B4-23F246AA48B4}" dt="2024-07-06T11:13:08.529" v="2854" actId="478"/>
          <ac:spMkLst>
            <pc:docMk/>
            <pc:sldMk cId="3697653628" sldId="311"/>
            <ac:spMk id="3" creationId="{AC41D5FB-4357-7AD8-C8FD-6EFC3892F88F}"/>
          </ac:spMkLst>
        </pc:spChg>
        <pc:spChg chg="del">
          <ac:chgData name="Harold Holloman" userId="f6b51c48be5f75df" providerId="LiveId" clId="{2D6EBF5D-9877-47C4-93B4-23F246AA48B4}" dt="2024-07-06T11:08:59.629" v="2853" actId="478"/>
          <ac:spMkLst>
            <pc:docMk/>
            <pc:sldMk cId="3697653628" sldId="311"/>
            <ac:spMk id="4" creationId="{FD061E8A-C50B-130E-565D-64A3500DD4EC}"/>
          </ac:spMkLst>
        </pc:spChg>
        <pc:spChg chg="add del mod">
          <ac:chgData name="Harold Holloman" userId="f6b51c48be5f75df" providerId="LiveId" clId="{2D6EBF5D-9877-47C4-93B4-23F246AA48B4}" dt="2024-07-06T11:13:15.274" v="2855" actId="478"/>
          <ac:spMkLst>
            <pc:docMk/>
            <pc:sldMk cId="3697653628" sldId="311"/>
            <ac:spMk id="6" creationId="{C7F46DFB-4697-E8FD-55EA-7877C00E3775}"/>
          </ac:spMkLst>
        </pc:spChg>
        <pc:picChg chg="add mod modCrop">
          <ac:chgData name="Harold Holloman" userId="f6b51c48be5f75df" providerId="LiveId" clId="{2D6EBF5D-9877-47C4-93B4-23F246AA48B4}" dt="2024-07-06T11:16:12.325" v="2868" actId="14100"/>
          <ac:picMkLst>
            <pc:docMk/>
            <pc:sldMk cId="3697653628" sldId="311"/>
            <ac:picMk id="8" creationId="{32065DDC-B55A-6868-7C81-51FE5BF3C36C}"/>
          </ac:picMkLst>
        </pc:picChg>
      </pc:sldChg>
      <pc:sldChg chg="delSp del mod">
        <pc:chgData name="Harold Holloman" userId="f6b51c48be5f75df" providerId="LiveId" clId="{2D6EBF5D-9877-47C4-93B4-23F246AA48B4}" dt="2024-07-08T11:34:47.239" v="3688" actId="2696"/>
        <pc:sldMkLst>
          <pc:docMk/>
          <pc:sldMk cId="1426593205" sldId="312"/>
        </pc:sldMkLst>
        <pc:picChg chg="del">
          <ac:chgData name="Harold Holloman" userId="f6b51c48be5f75df" providerId="LiveId" clId="{2D6EBF5D-9877-47C4-93B4-23F246AA48B4}" dt="2024-07-06T11:17:02.391" v="2869" actId="478"/>
          <ac:picMkLst>
            <pc:docMk/>
            <pc:sldMk cId="1426593205" sldId="312"/>
            <ac:picMk id="8" creationId="{32065DDC-B55A-6868-7C81-51FE5BF3C36C}"/>
          </ac:picMkLst>
        </pc:picChg>
      </pc:sldChg>
      <pc:sldChg chg="del">
        <pc:chgData name="Harold Holloman" userId="f6b51c48be5f75df" providerId="LiveId" clId="{2D6EBF5D-9877-47C4-93B4-23F246AA48B4}" dt="2024-07-06T20:26:21.056" v="3047" actId="2696"/>
        <pc:sldMkLst>
          <pc:docMk/>
          <pc:sldMk cId="363920370" sldId="313"/>
        </pc:sldMkLst>
      </pc:sldChg>
      <pc:sldChg chg="modSp mod ord modAnim">
        <pc:chgData name="Harold Holloman" userId="f6b51c48be5f75df" providerId="LiveId" clId="{2D6EBF5D-9877-47C4-93B4-23F246AA48B4}" dt="2024-07-08T11:10:04.873" v="3568" actId="20577"/>
        <pc:sldMkLst>
          <pc:docMk/>
          <pc:sldMk cId="1054776386" sldId="313"/>
        </pc:sldMkLst>
        <pc:spChg chg="mod">
          <ac:chgData name="Harold Holloman" userId="f6b51c48be5f75df" providerId="LiveId" clId="{2D6EBF5D-9877-47C4-93B4-23F246AA48B4}" dt="2024-07-08T11:10:04.873" v="3568" actId="20577"/>
          <ac:spMkLst>
            <pc:docMk/>
            <pc:sldMk cId="1054776386" sldId="313"/>
            <ac:spMk id="3" creationId="{00000000-0000-0000-0000-000000000000}"/>
          </ac:spMkLst>
        </pc:spChg>
      </pc:sldChg>
      <pc:sldChg chg="addSp delSp modSp new mod">
        <pc:chgData name="Harold Holloman" userId="f6b51c48be5f75df" providerId="LiveId" clId="{2D6EBF5D-9877-47C4-93B4-23F246AA48B4}" dt="2024-07-08T11:31:28.926" v="3611"/>
        <pc:sldMkLst>
          <pc:docMk/>
          <pc:sldMk cId="660291401" sldId="314"/>
        </pc:sldMkLst>
        <pc:spChg chg="del">
          <ac:chgData name="Harold Holloman" userId="f6b51c48be5f75df" providerId="LiveId" clId="{2D6EBF5D-9877-47C4-93B4-23F246AA48B4}" dt="2024-07-08T11:27:34.173" v="3571" actId="478"/>
          <ac:spMkLst>
            <pc:docMk/>
            <pc:sldMk cId="660291401" sldId="314"/>
            <ac:spMk id="2" creationId="{01F6E452-6678-DF47-9444-17CF14C6D518}"/>
          </ac:spMkLst>
        </pc:spChg>
        <pc:spChg chg="del">
          <ac:chgData name="Harold Holloman" userId="f6b51c48be5f75df" providerId="LiveId" clId="{2D6EBF5D-9877-47C4-93B4-23F246AA48B4}" dt="2024-07-08T11:27:17.184" v="3570" actId="478"/>
          <ac:spMkLst>
            <pc:docMk/>
            <pc:sldMk cId="660291401" sldId="314"/>
            <ac:spMk id="3" creationId="{AD9B0CDE-4333-254C-F02E-A4AE33462944}"/>
          </ac:spMkLst>
        </pc:spChg>
        <pc:spChg chg="add del mod">
          <ac:chgData name="Harold Holloman" userId="f6b51c48be5f75df" providerId="LiveId" clId="{2D6EBF5D-9877-47C4-93B4-23F246AA48B4}" dt="2024-07-08T11:30:55.072" v="3610"/>
          <ac:spMkLst>
            <pc:docMk/>
            <pc:sldMk cId="660291401" sldId="314"/>
            <ac:spMk id="4" creationId="{E354E0BA-CA1F-021F-0382-0A36945104C4}"/>
          </ac:spMkLst>
        </pc:spChg>
        <pc:spChg chg="add mod">
          <ac:chgData name="Harold Holloman" userId="f6b51c48be5f75df" providerId="LiveId" clId="{2D6EBF5D-9877-47C4-93B4-23F246AA48B4}" dt="2024-07-08T11:30:51.936" v="3608" actId="1076"/>
          <ac:spMkLst>
            <pc:docMk/>
            <pc:sldMk cId="660291401" sldId="314"/>
            <ac:spMk id="5" creationId="{B2E0AEDD-E6E1-02AD-B84A-FEB767B73831}"/>
          </ac:spMkLst>
        </pc:spChg>
        <pc:spChg chg="add mod">
          <ac:chgData name="Harold Holloman" userId="f6b51c48be5f75df" providerId="LiveId" clId="{2D6EBF5D-9877-47C4-93B4-23F246AA48B4}" dt="2024-07-08T11:31:28.926" v="3611"/>
          <ac:spMkLst>
            <pc:docMk/>
            <pc:sldMk cId="660291401" sldId="314"/>
            <ac:spMk id="6" creationId="{AE64427B-8CC4-CCAD-6CA8-1EB5470995E2}"/>
          </ac:spMkLst>
        </pc:spChg>
        <pc:picChg chg="add del mod">
          <ac:chgData name="Harold Holloman" userId="f6b51c48be5f75df" providerId="LiveId" clId="{2D6EBF5D-9877-47C4-93B4-23F246AA48B4}" dt="2024-07-08T11:28:03.277" v="3575" actId="478"/>
          <ac:picMkLst>
            <pc:docMk/>
            <pc:sldMk cId="660291401" sldId="314"/>
            <ac:picMk id="23554" creationId="{9852134F-04FC-1A42-C9DD-577A67C6A8A9}"/>
          </ac:picMkLst>
        </pc:picChg>
        <pc:picChg chg="add mod">
          <ac:chgData name="Harold Holloman" userId="f6b51c48be5f75df" providerId="LiveId" clId="{2D6EBF5D-9877-47C4-93B4-23F246AA48B4}" dt="2024-07-08T11:29:36.644" v="3579" actId="14100"/>
          <ac:picMkLst>
            <pc:docMk/>
            <pc:sldMk cId="660291401" sldId="314"/>
            <ac:picMk id="23556" creationId="{D8639191-25DD-6FA9-C3D6-347B5F872966}"/>
          </ac:picMkLst>
        </pc:picChg>
      </pc:sldChg>
      <pc:sldChg chg="add del">
        <pc:chgData name="Harold Holloman" userId="f6b51c48be5f75df" providerId="LiveId" clId="{2D6EBF5D-9877-47C4-93B4-23F246AA48B4}" dt="2024-07-06T20:26:30.880" v="3048" actId="2696"/>
        <pc:sldMkLst>
          <pc:docMk/>
          <pc:sldMk cId="1895874716" sldId="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F44B68-DDC6-4971-B29C-95D84D28E6B6}" type="datetimeFigureOut">
              <a:rPr lang="en-US" smtClean="0"/>
              <a:pPr/>
              <a:t>7/11/2024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810B00-FA61-49FF-A4FB-1EC7C8B51089}" type="slidenum">
              <a:rPr lang="en-US" smtClean="0"/>
              <a:pPr/>
              <a:t>‹#›</a:t>
            </a:fld>
            <a:endParaRPr lang="en-US"/>
          </a:p>
        </p:txBody>
      </p:sp>
    </p:spTree>
    <p:extLst>
      <p:ext uri="{BB962C8B-B14F-4D97-AF65-F5344CB8AC3E}">
        <p14:creationId xmlns:p14="http://schemas.microsoft.com/office/powerpoint/2010/main" xmlns="" val="428046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C7BFE-8094-4E9D-821E-00178531DF2A}" type="datetimeFigureOut">
              <a:rPr lang="en-US" smtClean="0"/>
              <a:pPr/>
              <a:t>7/11/2024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3FD83-977F-41E7-92DF-F5FDBE7C4DF4}" type="slidenum">
              <a:rPr lang="en-US" smtClean="0"/>
              <a:pPr/>
              <a:t>‹#›</a:t>
            </a:fld>
            <a:endParaRPr lang="en-US"/>
          </a:p>
        </p:txBody>
      </p:sp>
    </p:spTree>
    <p:extLst>
      <p:ext uri="{BB962C8B-B14F-4D97-AF65-F5344CB8AC3E}">
        <p14:creationId xmlns:p14="http://schemas.microsoft.com/office/powerpoint/2010/main" xmlns="" val="272000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FD83-977F-41E7-92DF-F5FDBE7C4DF4}" type="slidenum">
              <a:rPr lang="en-US" smtClean="0"/>
              <a:pPr/>
              <a:t>1</a:t>
            </a:fld>
            <a:endParaRPr lang="en-US"/>
          </a:p>
        </p:txBody>
      </p:sp>
    </p:spTree>
    <p:extLst>
      <p:ext uri="{BB962C8B-B14F-4D97-AF65-F5344CB8AC3E}">
        <p14:creationId xmlns:p14="http://schemas.microsoft.com/office/powerpoint/2010/main" xmlns="" val="412537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service attractive is helpful in recruiting trusted servants.  Invite them to come and check it out for themselves</a:t>
            </a:r>
          </a:p>
        </p:txBody>
      </p:sp>
      <p:sp>
        <p:nvSpPr>
          <p:cNvPr id="4" name="Slide Number Placeholder 3"/>
          <p:cNvSpPr>
            <a:spLocks noGrp="1"/>
          </p:cNvSpPr>
          <p:nvPr>
            <p:ph type="sldNum" sz="quarter" idx="10"/>
          </p:nvPr>
        </p:nvSpPr>
        <p:spPr/>
        <p:txBody>
          <a:bodyPr/>
          <a:lstStyle/>
          <a:p>
            <a:fld id="{D114EEAF-2CD4-43CB-842F-F9159956AB69}" type="slidenum">
              <a:rPr lang="en-US" smtClean="0"/>
              <a:pPr/>
              <a:t>23</a:t>
            </a:fld>
            <a:endParaRPr lang="en-US"/>
          </a:p>
        </p:txBody>
      </p:sp>
    </p:spTree>
    <p:extLst>
      <p:ext uri="{BB962C8B-B14F-4D97-AF65-F5344CB8AC3E}">
        <p14:creationId xmlns:p14="http://schemas.microsoft.com/office/powerpoint/2010/main" xmlns="" val="393719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we don’t take away from</a:t>
            </a:r>
            <a:r>
              <a:rPr lang="en-US" baseline="0" dirty="0"/>
              <a:t> the committee’s routine financial commitments such as phone lines…..project timelines help us use $$$ a little at a time rather than receiving the $$$$ all at once, so we can better manage our funds over time.</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24</a:t>
            </a:fld>
            <a:endParaRPr lang="en-US"/>
          </a:p>
        </p:txBody>
      </p:sp>
    </p:spTree>
    <p:extLst>
      <p:ext uri="{BB962C8B-B14F-4D97-AF65-F5344CB8AC3E}">
        <p14:creationId xmlns:p14="http://schemas.microsoft.com/office/powerpoint/2010/main" xmlns="" val="171536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a:t>
            </a:r>
            <a:r>
              <a:rPr lang="en-US" baseline="0" dirty="0"/>
              <a:t> out what steps are needed is to consider the ideal end result and work backwards.  Having a strong idea of the end result makes it easier to identify what actions are necessary.  Establish realistic goals that are achievable.  </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25</a:t>
            </a:fld>
            <a:endParaRPr lang="en-US"/>
          </a:p>
        </p:txBody>
      </p:sp>
    </p:spTree>
    <p:extLst>
      <p:ext uri="{BB962C8B-B14F-4D97-AF65-F5344CB8AC3E}">
        <p14:creationId xmlns:p14="http://schemas.microsoft.com/office/powerpoint/2010/main" xmlns="" val="49611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areas use Fellowship</a:t>
            </a:r>
            <a:r>
              <a:rPr lang="en-US" baseline="0" dirty="0"/>
              <a:t> Development as the education wing of the service structure, providing information, training and support to the area.  The experience of former trusted servants is a valuable resource.  They can help train newly elected trusted servants.</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27</a:t>
            </a:fld>
            <a:endParaRPr lang="en-US"/>
          </a:p>
        </p:txBody>
      </p:sp>
    </p:spTree>
    <p:extLst>
      <p:ext uri="{BB962C8B-B14F-4D97-AF65-F5344CB8AC3E}">
        <p14:creationId xmlns:p14="http://schemas.microsoft.com/office/powerpoint/2010/main" xmlns="" val="392492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N</a:t>
            </a:r>
            <a:r>
              <a:rPr lang="en-US" dirty="0"/>
              <a:t>A Membership survey demonstrates that NA is effective in a variety of cultures, countries and languages.</a:t>
            </a:r>
          </a:p>
        </p:txBody>
      </p:sp>
      <p:sp>
        <p:nvSpPr>
          <p:cNvPr id="4" name="Slide Number Placeholder 3"/>
          <p:cNvSpPr>
            <a:spLocks noGrp="1"/>
          </p:cNvSpPr>
          <p:nvPr>
            <p:ph type="sldNum" sz="quarter" idx="10"/>
          </p:nvPr>
        </p:nvSpPr>
        <p:spPr/>
        <p:txBody>
          <a:bodyPr/>
          <a:lstStyle/>
          <a:p>
            <a:fld id="{D114EEAF-2CD4-43CB-842F-F9159956AB69}" type="slidenum">
              <a:rPr lang="en-US" smtClean="0"/>
              <a:pPr/>
              <a:t>29</a:t>
            </a:fld>
            <a:endParaRPr lang="en-US"/>
          </a:p>
        </p:txBody>
      </p:sp>
    </p:spTree>
    <p:extLst>
      <p:ext uri="{BB962C8B-B14F-4D97-AF65-F5344CB8AC3E}">
        <p14:creationId xmlns:p14="http://schemas.microsoft.com/office/powerpoint/2010/main" xmlns="" val="162509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plan and target our communications for each identified audience such as Educators,</a:t>
            </a:r>
            <a:r>
              <a:rPr lang="en-US" baseline="0" dirty="0"/>
              <a:t> healthcare workers, addiction specialists…</a:t>
            </a:r>
            <a:r>
              <a:rPr lang="en-US" dirty="0"/>
              <a:t> Of course, we are always communicating a message about NA with our personal actions.</a:t>
            </a:r>
          </a:p>
        </p:txBody>
      </p:sp>
      <p:sp>
        <p:nvSpPr>
          <p:cNvPr id="4" name="Slide Number Placeholder 3"/>
          <p:cNvSpPr>
            <a:spLocks noGrp="1"/>
          </p:cNvSpPr>
          <p:nvPr>
            <p:ph type="sldNum" sz="quarter" idx="10"/>
          </p:nvPr>
        </p:nvSpPr>
        <p:spPr/>
        <p:txBody>
          <a:bodyPr/>
          <a:lstStyle/>
          <a:p>
            <a:fld id="{D114EEAF-2CD4-43CB-842F-F9159956AB69}" type="slidenum">
              <a:rPr lang="en-US" smtClean="0"/>
              <a:pPr/>
              <a:t>30</a:t>
            </a:fld>
            <a:endParaRPr lang="en-US"/>
          </a:p>
        </p:txBody>
      </p:sp>
    </p:spTree>
    <p:extLst>
      <p:ext uri="{BB962C8B-B14F-4D97-AF65-F5344CB8AC3E}">
        <p14:creationId xmlns:p14="http://schemas.microsoft.com/office/powerpoint/2010/main" xmlns="" val="149578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Coordination helps</a:t>
            </a:r>
            <a:r>
              <a:rPr lang="en-US" baseline="0" dirty="0"/>
              <a:t> members of the NA community stay informed.  Coordination strategies also ensure that groups are involved in communication efforts.</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31</a:t>
            </a:fld>
            <a:endParaRPr lang="en-US"/>
          </a:p>
        </p:txBody>
      </p:sp>
    </p:spTree>
    <p:extLst>
      <p:ext uri="{BB962C8B-B14F-4D97-AF65-F5344CB8AC3E}">
        <p14:creationId xmlns:p14="http://schemas.microsoft.com/office/powerpoint/2010/main" xmlns="" val="744119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 of PR Handbook</a:t>
            </a:r>
          </a:p>
        </p:txBody>
      </p:sp>
      <p:sp>
        <p:nvSpPr>
          <p:cNvPr id="4" name="Slide Number Placeholder 3"/>
          <p:cNvSpPr>
            <a:spLocks noGrp="1"/>
          </p:cNvSpPr>
          <p:nvPr>
            <p:ph type="sldNum" sz="quarter" idx="10"/>
          </p:nvPr>
        </p:nvSpPr>
        <p:spPr/>
        <p:txBody>
          <a:bodyPr/>
          <a:lstStyle/>
          <a:p>
            <a:fld id="{D0D3FD83-977F-41E7-92DF-F5FDBE7C4DF4}" type="slidenum">
              <a:rPr lang="en-US" smtClean="0"/>
              <a:pPr/>
              <a:t>33</a:t>
            </a:fld>
            <a:endParaRPr lang="en-US"/>
          </a:p>
        </p:txBody>
      </p:sp>
    </p:spTree>
    <p:extLst>
      <p:ext uri="{BB962C8B-B14F-4D97-AF65-F5344CB8AC3E}">
        <p14:creationId xmlns:p14="http://schemas.microsoft.com/office/powerpoint/2010/main" xmlns="" val="385946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a:t>
            </a:r>
            <a:r>
              <a:rPr lang="en-US" baseline="0" dirty="0"/>
              <a:t> use these events as an opportunity to make contacts within the community that may lead to presentations in the future.</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35</a:t>
            </a:fld>
            <a:endParaRPr lang="en-US"/>
          </a:p>
        </p:txBody>
      </p:sp>
    </p:spTree>
    <p:extLst>
      <p:ext uri="{BB962C8B-B14F-4D97-AF65-F5344CB8AC3E}">
        <p14:creationId xmlns:p14="http://schemas.microsoft.com/office/powerpoint/2010/main" xmlns="" val="394687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can help us to carry out our primary purpose…</a:t>
            </a:r>
          </a:p>
        </p:txBody>
      </p:sp>
      <p:sp>
        <p:nvSpPr>
          <p:cNvPr id="4" name="Slide Number Placeholder 3"/>
          <p:cNvSpPr>
            <a:spLocks noGrp="1"/>
          </p:cNvSpPr>
          <p:nvPr>
            <p:ph type="sldNum" sz="quarter" idx="10"/>
          </p:nvPr>
        </p:nvSpPr>
        <p:spPr/>
        <p:txBody>
          <a:bodyPr/>
          <a:lstStyle/>
          <a:p>
            <a:fld id="{D114EEAF-2CD4-43CB-842F-F9159956AB69}" type="slidenum">
              <a:rPr lang="en-US" smtClean="0"/>
              <a:pPr/>
              <a:t>36</a:t>
            </a:fld>
            <a:endParaRPr lang="en-US"/>
          </a:p>
        </p:txBody>
      </p:sp>
    </p:spTree>
    <p:extLst>
      <p:ext uri="{BB962C8B-B14F-4D97-AF65-F5344CB8AC3E}">
        <p14:creationId xmlns:p14="http://schemas.microsoft.com/office/powerpoint/2010/main" xmlns="" val="73752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2</a:t>
            </a:fld>
            <a:endParaRPr lang="en-US"/>
          </a:p>
        </p:txBody>
      </p:sp>
    </p:spTree>
    <p:extLst>
      <p:ext uri="{BB962C8B-B14F-4D97-AF65-F5344CB8AC3E}">
        <p14:creationId xmlns:p14="http://schemas.microsoft.com/office/powerpoint/2010/main" xmlns="" val="893841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Research the organizations,</a:t>
            </a:r>
            <a:r>
              <a:rPr lang="en-US" baseline="0" dirty="0"/>
              <a:t> what are their goals and mission.</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37</a:t>
            </a:fld>
            <a:endParaRPr lang="en-US"/>
          </a:p>
        </p:txBody>
      </p:sp>
    </p:spTree>
    <p:extLst>
      <p:ext uri="{BB962C8B-B14F-4D97-AF65-F5344CB8AC3E}">
        <p14:creationId xmlns:p14="http://schemas.microsoft.com/office/powerpoint/2010/main" xmlns="" val="162360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 resources – membership survey, websites</a:t>
            </a:r>
          </a:p>
        </p:txBody>
      </p:sp>
      <p:sp>
        <p:nvSpPr>
          <p:cNvPr id="4" name="Slide Number Placeholder 3"/>
          <p:cNvSpPr>
            <a:spLocks noGrp="1"/>
          </p:cNvSpPr>
          <p:nvPr>
            <p:ph type="sldNum" sz="quarter" idx="10"/>
          </p:nvPr>
        </p:nvSpPr>
        <p:spPr/>
        <p:txBody>
          <a:bodyPr/>
          <a:lstStyle/>
          <a:p>
            <a:fld id="{D114EEAF-2CD4-43CB-842F-F9159956AB69}" type="slidenum">
              <a:rPr lang="en-US" smtClean="0"/>
              <a:pPr/>
              <a:t>43</a:t>
            </a:fld>
            <a:endParaRPr lang="en-US"/>
          </a:p>
        </p:txBody>
      </p:sp>
    </p:spTree>
    <p:extLst>
      <p:ext uri="{BB962C8B-B14F-4D97-AF65-F5344CB8AC3E}">
        <p14:creationId xmlns:p14="http://schemas.microsoft.com/office/powerpoint/2010/main" xmlns="" val="232975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start</a:t>
            </a:r>
            <a:r>
              <a:rPr lang="en-US" baseline="0" dirty="0"/>
              <a:t> these relationships with the public, we must continue to develop those relationships by getting a point of contact for each organization and continue to follow up and stay in contact with them from time to time.</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44</a:t>
            </a:fld>
            <a:endParaRPr lang="en-US"/>
          </a:p>
        </p:txBody>
      </p:sp>
    </p:spTree>
    <p:extLst>
      <p:ext uri="{BB962C8B-B14F-4D97-AF65-F5344CB8AC3E}">
        <p14:creationId xmlns:p14="http://schemas.microsoft.com/office/powerpoint/2010/main" xmlns="" val="351049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info</a:t>
            </a:r>
            <a:r>
              <a:rPr lang="en-US" baseline="0" dirty="0"/>
              <a:t> from my old presentation….</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46</a:t>
            </a:fld>
            <a:endParaRPr lang="en-US"/>
          </a:p>
        </p:txBody>
      </p:sp>
    </p:spTree>
    <p:extLst>
      <p:ext uri="{BB962C8B-B14F-4D97-AF65-F5344CB8AC3E}">
        <p14:creationId xmlns:p14="http://schemas.microsoft.com/office/powerpoint/2010/main" xmlns="" val="223248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FD83-977F-41E7-92DF-F5FDBE7C4DF4}" type="slidenum">
              <a:rPr lang="en-US" smtClean="0"/>
              <a:pPr/>
              <a:t>52</a:t>
            </a:fld>
            <a:endParaRPr lang="en-US"/>
          </a:p>
        </p:txBody>
      </p:sp>
    </p:spTree>
    <p:extLst>
      <p:ext uri="{BB962C8B-B14F-4D97-AF65-F5344CB8AC3E}">
        <p14:creationId xmlns:p14="http://schemas.microsoft.com/office/powerpoint/2010/main" xmlns="" val="76435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D3FD83-977F-41E7-92DF-F5FDBE7C4D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FD83-977F-41E7-92DF-F5FDBE7C4DF4}" type="slidenum">
              <a:rPr lang="en-US" smtClean="0"/>
              <a:pPr/>
              <a:t>6</a:t>
            </a:fld>
            <a:endParaRPr lang="en-US"/>
          </a:p>
        </p:txBody>
      </p:sp>
    </p:spTree>
    <p:extLst>
      <p:ext uri="{BB962C8B-B14F-4D97-AF65-F5344CB8AC3E}">
        <p14:creationId xmlns:p14="http://schemas.microsoft.com/office/powerpoint/2010/main" xmlns="" val="160990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FD83-977F-41E7-92DF-F5FDBE7C4DF4}" type="slidenum">
              <a:rPr lang="en-US" smtClean="0"/>
              <a:pPr/>
              <a:t>12</a:t>
            </a:fld>
            <a:endParaRPr lang="en-US"/>
          </a:p>
        </p:txBody>
      </p:sp>
    </p:spTree>
    <p:extLst>
      <p:ext uri="{BB962C8B-B14F-4D97-AF65-F5344CB8AC3E}">
        <p14:creationId xmlns:p14="http://schemas.microsoft.com/office/powerpoint/2010/main" xmlns="" val="62138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member</a:t>
            </a:r>
            <a:r>
              <a:rPr lang="en-US" baseline="0" dirty="0"/>
              <a:t>s have a responsibility to educate members about our behavior outside of meetings, gatherings, etc. and how that can effect our public image.  We have to be our own watchdogs.</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18</a:t>
            </a:fld>
            <a:endParaRPr lang="en-US"/>
          </a:p>
        </p:txBody>
      </p:sp>
    </p:spTree>
    <p:extLst>
      <p:ext uri="{BB962C8B-B14F-4D97-AF65-F5344CB8AC3E}">
        <p14:creationId xmlns:p14="http://schemas.microsoft.com/office/powerpoint/2010/main" xmlns="" val="148528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must take members under their wing to help them feel comfortably with their roles</a:t>
            </a:r>
          </a:p>
        </p:txBody>
      </p:sp>
      <p:sp>
        <p:nvSpPr>
          <p:cNvPr id="4" name="Slide Number Placeholder 3"/>
          <p:cNvSpPr>
            <a:spLocks noGrp="1"/>
          </p:cNvSpPr>
          <p:nvPr>
            <p:ph type="sldNum" sz="quarter" idx="10"/>
          </p:nvPr>
        </p:nvSpPr>
        <p:spPr/>
        <p:txBody>
          <a:bodyPr/>
          <a:lstStyle/>
          <a:p>
            <a:fld id="{D114EEAF-2CD4-43CB-842F-F9159956AB69}" type="slidenum">
              <a:rPr lang="en-US" smtClean="0"/>
              <a:pPr/>
              <a:t>20</a:t>
            </a:fld>
            <a:endParaRPr lang="en-US"/>
          </a:p>
        </p:txBody>
      </p:sp>
    </p:spTree>
    <p:extLst>
      <p:ext uri="{BB962C8B-B14F-4D97-AF65-F5344CB8AC3E}">
        <p14:creationId xmlns:p14="http://schemas.microsoft.com/office/powerpoint/2010/main" xmlns="" val="344871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a:t>
            </a:r>
            <a:r>
              <a:rPr lang="en-US" baseline="0" dirty="0"/>
              <a:t> information about the needs of the community so we can address those needs.  Evaluate helpline calls, emails</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21</a:t>
            </a:fld>
            <a:endParaRPr lang="en-US"/>
          </a:p>
        </p:txBody>
      </p:sp>
    </p:spTree>
    <p:extLst>
      <p:ext uri="{BB962C8B-B14F-4D97-AF65-F5344CB8AC3E}">
        <p14:creationId xmlns:p14="http://schemas.microsoft.com/office/powerpoint/2010/main" xmlns="" val="151808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Inviting all members and trusted servants to be part of the prioritizing process helps us to better focus on the broader services needed,</a:t>
            </a:r>
            <a:r>
              <a:rPr lang="en-US" baseline="0" dirty="0"/>
              <a:t> rather than the desires of individual subcommittees and individual members.</a:t>
            </a:r>
            <a:endParaRPr lang="en-US" dirty="0"/>
          </a:p>
        </p:txBody>
      </p:sp>
      <p:sp>
        <p:nvSpPr>
          <p:cNvPr id="4" name="Slide Number Placeholder 3"/>
          <p:cNvSpPr>
            <a:spLocks noGrp="1"/>
          </p:cNvSpPr>
          <p:nvPr>
            <p:ph type="sldNum" sz="quarter" idx="10"/>
          </p:nvPr>
        </p:nvSpPr>
        <p:spPr/>
        <p:txBody>
          <a:bodyPr/>
          <a:lstStyle/>
          <a:p>
            <a:fld id="{D114EEAF-2CD4-43CB-842F-F9159956AB69}" type="slidenum">
              <a:rPr lang="en-US" smtClean="0"/>
              <a:pPr/>
              <a:t>22</a:t>
            </a:fld>
            <a:endParaRPr lang="en-US"/>
          </a:p>
        </p:txBody>
      </p:sp>
    </p:spTree>
    <p:extLst>
      <p:ext uri="{BB962C8B-B14F-4D97-AF65-F5344CB8AC3E}">
        <p14:creationId xmlns:p14="http://schemas.microsoft.com/office/powerpoint/2010/main" xmlns="" val="115173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D403B-0979-46FC-6621-A005214218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9F61141F-CBEB-C553-0135-B0367E3A84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1F8D4B6-F0B4-70E8-E61D-62B86B03462A}"/>
              </a:ext>
            </a:extLst>
          </p:cNvPr>
          <p:cNvSpPr>
            <a:spLocks noGrp="1"/>
          </p:cNvSpPr>
          <p:nvPr>
            <p:ph type="dt" sz="half" idx="10"/>
          </p:nvPr>
        </p:nvSpPr>
        <p:spPr/>
        <p:txBody>
          <a:bodyPr/>
          <a:lstStyle/>
          <a:p>
            <a:fld id="{2FDE8CF5-6E2F-48B3-BC3A-C71FBC0939DA}" type="datetimeFigureOut">
              <a:rPr lang="en-US" altLang="en-US" smtClean="0"/>
              <a:pPr/>
              <a:t>7/11/2024</a:t>
            </a:fld>
            <a:endParaRPr lang="en-US" altLang="en-US"/>
          </a:p>
        </p:txBody>
      </p:sp>
      <p:sp>
        <p:nvSpPr>
          <p:cNvPr id="5" name="Footer Placeholder 4">
            <a:extLst>
              <a:ext uri="{FF2B5EF4-FFF2-40B4-BE49-F238E27FC236}">
                <a16:creationId xmlns:a16="http://schemas.microsoft.com/office/drawing/2014/main" xmlns="" id="{855D6054-C098-1BDD-55AF-B552A9C63A6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BFA55FAB-660C-6DBF-EEFC-245C1B080F7C}"/>
              </a:ext>
            </a:extLst>
          </p:cNvPr>
          <p:cNvSpPr>
            <a:spLocks noGrp="1"/>
          </p:cNvSpPr>
          <p:nvPr>
            <p:ph type="sldNum" sz="quarter" idx="12"/>
          </p:nvPr>
        </p:nvSpPr>
        <p:spPr/>
        <p:txBody>
          <a:bodyPr/>
          <a:lstStyle/>
          <a:p>
            <a:fld id="{6635359D-0473-4B84-8CD4-C8D25CA21A01}" type="slidenum">
              <a:rPr lang="en-US" altLang="en-US" smtClean="0"/>
              <a:pPr/>
              <a:t>‹#›</a:t>
            </a:fld>
            <a:endParaRPr lang="en-US" altLang="en-US"/>
          </a:p>
        </p:txBody>
      </p:sp>
    </p:spTree>
    <p:extLst>
      <p:ext uri="{BB962C8B-B14F-4D97-AF65-F5344CB8AC3E}">
        <p14:creationId xmlns:p14="http://schemas.microsoft.com/office/powerpoint/2010/main" xmlns="" val="115963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67C63-2FBD-7C22-1AED-F419638309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293C62-94E7-8026-6404-1007B9243D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3574C3-42C7-EBA6-6DEE-78CE92A68CA9}"/>
              </a:ext>
            </a:extLst>
          </p:cNvPr>
          <p:cNvSpPr>
            <a:spLocks noGrp="1"/>
          </p:cNvSpPr>
          <p:nvPr>
            <p:ph type="dt" sz="half" idx="10"/>
          </p:nvPr>
        </p:nvSpPr>
        <p:spPr/>
        <p:txBody>
          <a:bodyPr/>
          <a:lstStyle/>
          <a:p>
            <a:fld id="{573D9169-B4FA-4463-9893-57AD2467AFAA}" type="datetimeFigureOut">
              <a:rPr lang="en-US" altLang="en-US" smtClean="0"/>
              <a:pPr/>
              <a:t>7/11/2024</a:t>
            </a:fld>
            <a:endParaRPr lang="en-US" altLang="en-US"/>
          </a:p>
        </p:txBody>
      </p:sp>
      <p:sp>
        <p:nvSpPr>
          <p:cNvPr id="5" name="Footer Placeholder 4">
            <a:extLst>
              <a:ext uri="{FF2B5EF4-FFF2-40B4-BE49-F238E27FC236}">
                <a16:creationId xmlns:a16="http://schemas.microsoft.com/office/drawing/2014/main" xmlns="" id="{2C6F54BA-8160-B4BD-D180-D5BC338C516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D6802BB-3773-4BC1-69BD-017F00A1C906}"/>
              </a:ext>
            </a:extLst>
          </p:cNvPr>
          <p:cNvSpPr>
            <a:spLocks noGrp="1"/>
          </p:cNvSpPr>
          <p:nvPr>
            <p:ph type="sldNum" sz="quarter" idx="12"/>
          </p:nvPr>
        </p:nvSpPr>
        <p:spPr/>
        <p:txBody>
          <a:bodyPr/>
          <a:lstStyle/>
          <a:p>
            <a:fld id="{94972472-7E34-49E1-9D64-33D4EC256A41}" type="slidenum">
              <a:rPr lang="en-US" altLang="en-US" smtClean="0"/>
              <a:pPr/>
              <a:t>‹#›</a:t>
            </a:fld>
            <a:endParaRPr lang="en-US" altLang="en-US"/>
          </a:p>
        </p:txBody>
      </p:sp>
    </p:spTree>
    <p:extLst>
      <p:ext uri="{BB962C8B-B14F-4D97-AF65-F5344CB8AC3E}">
        <p14:creationId xmlns:p14="http://schemas.microsoft.com/office/powerpoint/2010/main" xmlns="" val="126394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1404CB-BA32-1E47-45B6-0EE9010E48F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8DFD72-4C8E-9797-B891-EDD66DF18CE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D735F5-E7B9-A0EB-84CB-18ABD9BA3903}"/>
              </a:ext>
            </a:extLst>
          </p:cNvPr>
          <p:cNvSpPr>
            <a:spLocks noGrp="1"/>
          </p:cNvSpPr>
          <p:nvPr>
            <p:ph type="dt" sz="half" idx="10"/>
          </p:nvPr>
        </p:nvSpPr>
        <p:spPr/>
        <p:txBody>
          <a:bodyPr/>
          <a:lstStyle/>
          <a:p>
            <a:fld id="{36F84B15-C36C-4031-8A87-B5B065630C99}" type="datetimeFigureOut">
              <a:rPr lang="en-US" altLang="en-US" smtClean="0"/>
              <a:pPr/>
              <a:t>7/11/2024</a:t>
            </a:fld>
            <a:endParaRPr lang="en-US" altLang="en-US"/>
          </a:p>
        </p:txBody>
      </p:sp>
      <p:sp>
        <p:nvSpPr>
          <p:cNvPr id="5" name="Footer Placeholder 4">
            <a:extLst>
              <a:ext uri="{FF2B5EF4-FFF2-40B4-BE49-F238E27FC236}">
                <a16:creationId xmlns:a16="http://schemas.microsoft.com/office/drawing/2014/main" xmlns="" id="{72AD5DF8-EB82-BB7E-388A-4AF6F3C9E13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795AC083-4FDA-FBA2-2994-27FCC1FEC851}"/>
              </a:ext>
            </a:extLst>
          </p:cNvPr>
          <p:cNvSpPr>
            <a:spLocks noGrp="1"/>
          </p:cNvSpPr>
          <p:nvPr>
            <p:ph type="sldNum" sz="quarter" idx="12"/>
          </p:nvPr>
        </p:nvSpPr>
        <p:spPr/>
        <p:txBody>
          <a:bodyPr/>
          <a:lstStyle/>
          <a:p>
            <a:fld id="{DF54ECC4-5843-43E0-AD5D-A9072EF2499A}" type="slidenum">
              <a:rPr lang="en-US" altLang="en-US" smtClean="0"/>
              <a:pPr/>
              <a:t>‹#›</a:t>
            </a:fld>
            <a:endParaRPr lang="en-US" altLang="en-US"/>
          </a:p>
        </p:txBody>
      </p:sp>
    </p:spTree>
    <p:extLst>
      <p:ext uri="{BB962C8B-B14F-4D97-AF65-F5344CB8AC3E}">
        <p14:creationId xmlns:p14="http://schemas.microsoft.com/office/powerpoint/2010/main" xmlns="" val="36833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2CDDB-70CF-DBE8-29C4-5A93CF4D5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94A2B1-2016-06B3-B5A9-7974E73F5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3C418B-0392-30F0-F743-C9DF681CEEC9}"/>
              </a:ext>
            </a:extLst>
          </p:cNvPr>
          <p:cNvSpPr>
            <a:spLocks noGrp="1"/>
          </p:cNvSpPr>
          <p:nvPr>
            <p:ph type="dt" sz="half" idx="10"/>
          </p:nvPr>
        </p:nvSpPr>
        <p:spPr/>
        <p:txBody>
          <a:bodyPr/>
          <a:lstStyle/>
          <a:p>
            <a:fld id="{4C768C42-CB47-43E7-9448-97FD869C3167}" type="datetimeFigureOut">
              <a:rPr lang="en-US" altLang="en-US" smtClean="0"/>
              <a:pPr/>
              <a:t>7/11/2024</a:t>
            </a:fld>
            <a:endParaRPr lang="en-US" altLang="en-US"/>
          </a:p>
        </p:txBody>
      </p:sp>
      <p:sp>
        <p:nvSpPr>
          <p:cNvPr id="5" name="Footer Placeholder 4">
            <a:extLst>
              <a:ext uri="{FF2B5EF4-FFF2-40B4-BE49-F238E27FC236}">
                <a16:creationId xmlns:a16="http://schemas.microsoft.com/office/drawing/2014/main" xmlns="" id="{7AA43BC3-073B-B1DE-9BBA-9F696A5C5C5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C7CBE56-44A9-8B39-05FC-4196DC2B4C56}"/>
              </a:ext>
            </a:extLst>
          </p:cNvPr>
          <p:cNvSpPr>
            <a:spLocks noGrp="1"/>
          </p:cNvSpPr>
          <p:nvPr>
            <p:ph type="sldNum" sz="quarter" idx="12"/>
          </p:nvPr>
        </p:nvSpPr>
        <p:spPr/>
        <p:txBody>
          <a:bodyPr/>
          <a:lstStyle/>
          <a:p>
            <a:fld id="{FF41675A-E275-4D73-8139-BCB8599114E2}" type="slidenum">
              <a:rPr lang="en-US" altLang="en-US" smtClean="0"/>
              <a:pPr/>
              <a:t>‹#›</a:t>
            </a:fld>
            <a:endParaRPr lang="en-US" altLang="en-US"/>
          </a:p>
        </p:txBody>
      </p:sp>
    </p:spTree>
    <p:extLst>
      <p:ext uri="{BB962C8B-B14F-4D97-AF65-F5344CB8AC3E}">
        <p14:creationId xmlns:p14="http://schemas.microsoft.com/office/powerpoint/2010/main" xmlns="" val="166229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D859D-3983-3A22-6328-B005084D332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EF0EFE8-DE4E-6D34-632C-D2D09C9E492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039ECB-9338-D401-16CF-3F99C7ED8778}"/>
              </a:ext>
            </a:extLst>
          </p:cNvPr>
          <p:cNvSpPr>
            <a:spLocks noGrp="1"/>
          </p:cNvSpPr>
          <p:nvPr>
            <p:ph type="dt" sz="half" idx="10"/>
          </p:nvPr>
        </p:nvSpPr>
        <p:spPr/>
        <p:txBody>
          <a:bodyPr/>
          <a:lstStyle/>
          <a:p>
            <a:fld id="{5485558E-46DC-4AF4-AC29-C8F9503028DE}" type="datetimeFigureOut">
              <a:rPr lang="en-US" altLang="en-US" smtClean="0"/>
              <a:pPr/>
              <a:t>7/11/2024</a:t>
            </a:fld>
            <a:endParaRPr lang="en-US" altLang="en-US"/>
          </a:p>
        </p:txBody>
      </p:sp>
      <p:sp>
        <p:nvSpPr>
          <p:cNvPr id="5" name="Footer Placeholder 4">
            <a:extLst>
              <a:ext uri="{FF2B5EF4-FFF2-40B4-BE49-F238E27FC236}">
                <a16:creationId xmlns:a16="http://schemas.microsoft.com/office/drawing/2014/main" xmlns="" id="{B5AF0983-89F8-C0EB-2219-8BE16B3B9F6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EF36D90-9290-DAD7-7814-C3D677B6139F}"/>
              </a:ext>
            </a:extLst>
          </p:cNvPr>
          <p:cNvSpPr>
            <a:spLocks noGrp="1"/>
          </p:cNvSpPr>
          <p:nvPr>
            <p:ph type="sldNum" sz="quarter" idx="12"/>
          </p:nvPr>
        </p:nvSpPr>
        <p:spPr/>
        <p:txBody>
          <a:bodyPr/>
          <a:lstStyle/>
          <a:p>
            <a:fld id="{E7A6D296-7390-4DE3-8FD0-87F95ABDE60D}" type="slidenum">
              <a:rPr lang="en-US" altLang="en-US" smtClean="0"/>
              <a:pPr/>
              <a:t>‹#›</a:t>
            </a:fld>
            <a:endParaRPr lang="en-US" altLang="en-US"/>
          </a:p>
        </p:txBody>
      </p:sp>
    </p:spTree>
    <p:extLst>
      <p:ext uri="{BB962C8B-B14F-4D97-AF65-F5344CB8AC3E}">
        <p14:creationId xmlns:p14="http://schemas.microsoft.com/office/powerpoint/2010/main" xmlns="" val="193668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EEAC3-A0C8-0530-A8C2-E9DFAD9D0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157A16-7E53-936B-A11F-60615CEA932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B7B5A34-5477-74C2-3EF8-380D7424EE8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8C9A15B-ECE3-BFB2-5F83-23D8483CA5C8}"/>
              </a:ext>
            </a:extLst>
          </p:cNvPr>
          <p:cNvSpPr>
            <a:spLocks noGrp="1"/>
          </p:cNvSpPr>
          <p:nvPr>
            <p:ph type="dt" sz="half" idx="10"/>
          </p:nvPr>
        </p:nvSpPr>
        <p:spPr/>
        <p:txBody>
          <a:bodyPr/>
          <a:lstStyle/>
          <a:p>
            <a:fld id="{38CD725D-C5B5-4D05-89E9-4ACD4F40A707}" type="datetimeFigureOut">
              <a:rPr lang="en-US" altLang="en-US" smtClean="0"/>
              <a:pPr/>
              <a:t>7/11/2024</a:t>
            </a:fld>
            <a:endParaRPr lang="en-US" altLang="en-US"/>
          </a:p>
        </p:txBody>
      </p:sp>
      <p:sp>
        <p:nvSpPr>
          <p:cNvPr id="6" name="Footer Placeholder 5">
            <a:extLst>
              <a:ext uri="{FF2B5EF4-FFF2-40B4-BE49-F238E27FC236}">
                <a16:creationId xmlns:a16="http://schemas.microsoft.com/office/drawing/2014/main" xmlns="" id="{34CC0111-E69F-0767-A1B2-426F2174E99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51F945E1-3BB4-F65C-C3D4-6799D9B66D7E}"/>
              </a:ext>
            </a:extLst>
          </p:cNvPr>
          <p:cNvSpPr>
            <a:spLocks noGrp="1"/>
          </p:cNvSpPr>
          <p:nvPr>
            <p:ph type="sldNum" sz="quarter" idx="12"/>
          </p:nvPr>
        </p:nvSpPr>
        <p:spPr/>
        <p:txBody>
          <a:bodyPr/>
          <a:lstStyle/>
          <a:p>
            <a:fld id="{0A553168-D27D-4DDD-BAC3-33B988E96470}" type="slidenum">
              <a:rPr lang="en-US" altLang="en-US" smtClean="0"/>
              <a:pPr/>
              <a:t>‹#›</a:t>
            </a:fld>
            <a:endParaRPr lang="en-US" altLang="en-US"/>
          </a:p>
        </p:txBody>
      </p:sp>
    </p:spTree>
    <p:extLst>
      <p:ext uri="{BB962C8B-B14F-4D97-AF65-F5344CB8AC3E}">
        <p14:creationId xmlns:p14="http://schemas.microsoft.com/office/powerpoint/2010/main" xmlns="" val="323198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BF560-DE3A-85C9-8EB8-0A848368178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1410E41-06B0-9FAB-4C1E-09C7DAF61F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698826-5779-5A44-151A-9B08B0575A9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11B93E-5F68-904C-88DB-3C36D7F142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237088-5DFE-9B68-3CFA-F11CBAD2A0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D3B9082-3ECE-3C3B-0B40-44098D9DBFDA}"/>
              </a:ext>
            </a:extLst>
          </p:cNvPr>
          <p:cNvSpPr>
            <a:spLocks noGrp="1"/>
          </p:cNvSpPr>
          <p:nvPr>
            <p:ph type="dt" sz="half" idx="10"/>
          </p:nvPr>
        </p:nvSpPr>
        <p:spPr/>
        <p:txBody>
          <a:bodyPr/>
          <a:lstStyle/>
          <a:p>
            <a:fld id="{6DB9742A-0770-40B5-8CEB-DC712C797188}" type="datetimeFigureOut">
              <a:rPr lang="en-US" altLang="en-US" smtClean="0"/>
              <a:pPr/>
              <a:t>7/11/2024</a:t>
            </a:fld>
            <a:endParaRPr lang="en-US" altLang="en-US"/>
          </a:p>
        </p:txBody>
      </p:sp>
      <p:sp>
        <p:nvSpPr>
          <p:cNvPr id="8" name="Footer Placeholder 7">
            <a:extLst>
              <a:ext uri="{FF2B5EF4-FFF2-40B4-BE49-F238E27FC236}">
                <a16:creationId xmlns:a16="http://schemas.microsoft.com/office/drawing/2014/main" xmlns="" id="{1DA0ADE2-B602-F201-6C45-A9DB51C5BBFF}"/>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7D518CD3-BF60-DC99-E21C-9550737619E0}"/>
              </a:ext>
            </a:extLst>
          </p:cNvPr>
          <p:cNvSpPr>
            <a:spLocks noGrp="1"/>
          </p:cNvSpPr>
          <p:nvPr>
            <p:ph type="sldNum" sz="quarter" idx="12"/>
          </p:nvPr>
        </p:nvSpPr>
        <p:spPr/>
        <p:txBody>
          <a:bodyPr/>
          <a:lstStyle/>
          <a:p>
            <a:fld id="{9E665D9F-8F6D-4299-9BA8-AE008125342C}" type="slidenum">
              <a:rPr lang="en-US" altLang="en-US" smtClean="0"/>
              <a:pPr/>
              <a:t>‹#›</a:t>
            </a:fld>
            <a:endParaRPr lang="en-US" altLang="en-US"/>
          </a:p>
        </p:txBody>
      </p:sp>
    </p:spTree>
    <p:extLst>
      <p:ext uri="{BB962C8B-B14F-4D97-AF65-F5344CB8AC3E}">
        <p14:creationId xmlns:p14="http://schemas.microsoft.com/office/powerpoint/2010/main" xmlns="" val="329525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F6D41-A901-A94B-2B37-576A1EDDC4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BE07A4-30D1-A2B5-347F-D5A7A2749C5B}"/>
              </a:ext>
            </a:extLst>
          </p:cNvPr>
          <p:cNvSpPr>
            <a:spLocks noGrp="1"/>
          </p:cNvSpPr>
          <p:nvPr>
            <p:ph type="dt" sz="half" idx="10"/>
          </p:nvPr>
        </p:nvSpPr>
        <p:spPr/>
        <p:txBody>
          <a:bodyPr/>
          <a:lstStyle/>
          <a:p>
            <a:fld id="{3225644A-B137-4B7C-A6FA-58E43A493024}" type="datetimeFigureOut">
              <a:rPr lang="en-US" altLang="en-US" smtClean="0"/>
              <a:pPr/>
              <a:t>7/11/2024</a:t>
            </a:fld>
            <a:endParaRPr lang="en-US" altLang="en-US"/>
          </a:p>
        </p:txBody>
      </p:sp>
      <p:sp>
        <p:nvSpPr>
          <p:cNvPr id="4" name="Footer Placeholder 3">
            <a:extLst>
              <a:ext uri="{FF2B5EF4-FFF2-40B4-BE49-F238E27FC236}">
                <a16:creationId xmlns:a16="http://schemas.microsoft.com/office/drawing/2014/main" xmlns="" id="{DDC2DB49-EACE-C0EB-5885-529B8C3560B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8DF4BFB3-0249-4575-305B-41D70D656DEE}"/>
              </a:ext>
            </a:extLst>
          </p:cNvPr>
          <p:cNvSpPr>
            <a:spLocks noGrp="1"/>
          </p:cNvSpPr>
          <p:nvPr>
            <p:ph type="sldNum" sz="quarter" idx="12"/>
          </p:nvPr>
        </p:nvSpPr>
        <p:spPr/>
        <p:txBody>
          <a:bodyPr/>
          <a:lstStyle/>
          <a:p>
            <a:fld id="{644BFD3B-E729-44CF-BD0A-633D3BE9942C}" type="slidenum">
              <a:rPr lang="en-US" altLang="en-US" smtClean="0"/>
              <a:pPr/>
              <a:t>‹#›</a:t>
            </a:fld>
            <a:endParaRPr lang="en-US" altLang="en-US"/>
          </a:p>
        </p:txBody>
      </p:sp>
    </p:spTree>
    <p:extLst>
      <p:ext uri="{BB962C8B-B14F-4D97-AF65-F5344CB8AC3E}">
        <p14:creationId xmlns:p14="http://schemas.microsoft.com/office/powerpoint/2010/main" xmlns="" val="196632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614E7F-ED09-6C29-F6B8-4624161A8A7D}"/>
              </a:ext>
            </a:extLst>
          </p:cNvPr>
          <p:cNvSpPr>
            <a:spLocks noGrp="1"/>
          </p:cNvSpPr>
          <p:nvPr>
            <p:ph type="dt" sz="half" idx="10"/>
          </p:nvPr>
        </p:nvSpPr>
        <p:spPr/>
        <p:txBody>
          <a:bodyPr/>
          <a:lstStyle/>
          <a:p>
            <a:fld id="{603593EC-791D-49E2-A55B-A562FC4DD692}" type="datetimeFigureOut">
              <a:rPr lang="en-US" altLang="en-US" smtClean="0"/>
              <a:pPr/>
              <a:t>7/11/2024</a:t>
            </a:fld>
            <a:endParaRPr lang="en-US" altLang="en-US"/>
          </a:p>
        </p:txBody>
      </p:sp>
      <p:sp>
        <p:nvSpPr>
          <p:cNvPr id="3" name="Footer Placeholder 2">
            <a:extLst>
              <a:ext uri="{FF2B5EF4-FFF2-40B4-BE49-F238E27FC236}">
                <a16:creationId xmlns:a16="http://schemas.microsoft.com/office/drawing/2014/main" xmlns="" id="{1A04D355-E480-7E17-0315-4716C9008CDB}"/>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32E0575D-C0DD-A162-E4B7-6B8232187006}"/>
              </a:ext>
            </a:extLst>
          </p:cNvPr>
          <p:cNvSpPr>
            <a:spLocks noGrp="1"/>
          </p:cNvSpPr>
          <p:nvPr>
            <p:ph type="sldNum" sz="quarter" idx="12"/>
          </p:nvPr>
        </p:nvSpPr>
        <p:spPr/>
        <p:txBody>
          <a:bodyPr/>
          <a:lstStyle/>
          <a:p>
            <a:fld id="{6D97068A-504E-429A-B19F-B9ACB39B4A52}" type="slidenum">
              <a:rPr lang="en-US" altLang="en-US" smtClean="0"/>
              <a:pPr/>
              <a:t>‹#›</a:t>
            </a:fld>
            <a:endParaRPr lang="en-US" altLang="en-US"/>
          </a:p>
        </p:txBody>
      </p:sp>
    </p:spTree>
    <p:extLst>
      <p:ext uri="{BB962C8B-B14F-4D97-AF65-F5344CB8AC3E}">
        <p14:creationId xmlns:p14="http://schemas.microsoft.com/office/powerpoint/2010/main" xmlns="" val="353548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9587A-3F71-BF8A-F45E-87F15FBD8D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F1E8186-1111-28AD-B0C9-370F543682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5E09CDD-8B48-1DEA-673E-E3255A0301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2EA32283-7737-9AD4-59BD-E20C8760C832}"/>
              </a:ext>
            </a:extLst>
          </p:cNvPr>
          <p:cNvSpPr>
            <a:spLocks noGrp="1"/>
          </p:cNvSpPr>
          <p:nvPr>
            <p:ph type="dt" sz="half" idx="10"/>
          </p:nvPr>
        </p:nvSpPr>
        <p:spPr/>
        <p:txBody>
          <a:bodyPr/>
          <a:lstStyle/>
          <a:p>
            <a:fld id="{D29C837B-1149-4451-A61C-9DE469820C43}" type="datetimeFigureOut">
              <a:rPr lang="en-US" altLang="en-US" smtClean="0"/>
              <a:pPr/>
              <a:t>7/11/2024</a:t>
            </a:fld>
            <a:endParaRPr lang="en-US" altLang="en-US"/>
          </a:p>
        </p:txBody>
      </p:sp>
      <p:sp>
        <p:nvSpPr>
          <p:cNvPr id="6" name="Footer Placeholder 5">
            <a:extLst>
              <a:ext uri="{FF2B5EF4-FFF2-40B4-BE49-F238E27FC236}">
                <a16:creationId xmlns:a16="http://schemas.microsoft.com/office/drawing/2014/main" xmlns="" id="{40524296-D206-23A3-8F01-4DCC6A83578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98DD25AA-4F4A-3060-EEFD-066CE5266946}"/>
              </a:ext>
            </a:extLst>
          </p:cNvPr>
          <p:cNvSpPr>
            <a:spLocks noGrp="1"/>
          </p:cNvSpPr>
          <p:nvPr>
            <p:ph type="sldNum" sz="quarter" idx="12"/>
          </p:nvPr>
        </p:nvSpPr>
        <p:spPr/>
        <p:txBody>
          <a:bodyPr/>
          <a:lstStyle/>
          <a:p>
            <a:fld id="{D2C74D17-3028-4444-BC57-2B173FDA6170}" type="slidenum">
              <a:rPr lang="en-US" altLang="en-US" smtClean="0"/>
              <a:pPr/>
              <a:t>‹#›</a:t>
            </a:fld>
            <a:endParaRPr lang="en-US" altLang="en-US"/>
          </a:p>
        </p:txBody>
      </p:sp>
    </p:spTree>
    <p:extLst>
      <p:ext uri="{BB962C8B-B14F-4D97-AF65-F5344CB8AC3E}">
        <p14:creationId xmlns:p14="http://schemas.microsoft.com/office/powerpoint/2010/main" xmlns="" val="166267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2133BB-1980-A5B1-A001-85CBF1A2C7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5DAC623-CB76-E310-69FF-E519F8FAE2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5983FE7D-1C84-E4C4-2502-000C66AB96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0CB171F3-33A0-7B4E-DCD5-EA05F7A73789}"/>
              </a:ext>
            </a:extLst>
          </p:cNvPr>
          <p:cNvSpPr>
            <a:spLocks noGrp="1"/>
          </p:cNvSpPr>
          <p:nvPr>
            <p:ph type="dt" sz="half" idx="10"/>
          </p:nvPr>
        </p:nvSpPr>
        <p:spPr/>
        <p:txBody>
          <a:bodyPr/>
          <a:lstStyle/>
          <a:p>
            <a:fld id="{2CF54788-0D74-4D4B-A376-CAF30362B7C8}" type="datetimeFigureOut">
              <a:rPr lang="en-US" altLang="en-US" smtClean="0"/>
              <a:pPr/>
              <a:t>7/11/2024</a:t>
            </a:fld>
            <a:endParaRPr lang="en-US" altLang="en-US"/>
          </a:p>
        </p:txBody>
      </p:sp>
      <p:sp>
        <p:nvSpPr>
          <p:cNvPr id="6" name="Footer Placeholder 5">
            <a:extLst>
              <a:ext uri="{FF2B5EF4-FFF2-40B4-BE49-F238E27FC236}">
                <a16:creationId xmlns:a16="http://schemas.microsoft.com/office/drawing/2014/main" xmlns="" id="{9A8BC30A-A71C-2A42-813C-1099C17F9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017DA654-FE60-2C10-C953-3276D9448336}"/>
              </a:ext>
            </a:extLst>
          </p:cNvPr>
          <p:cNvSpPr>
            <a:spLocks noGrp="1"/>
          </p:cNvSpPr>
          <p:nvPr>
            <p:ph type="sldNum" sz="quarter" idx="12"/>
          </p:nvPr>
        </p:nvSpPr>
        <p:spPr/>
        <p:txBody>
          <a:bodyPr/>
          <a:lstStyle/>
          <a:p>
            <a:fld id="{CF623AB3-9C93-48D5-89BC-CA849343CC75}" type="slidenum">
              <a:rPr lang="en-US" altLang="en-US" smtClean="0"/>
              <a:pPr/>
              <a:t>‹#›</a:t>
            </a:fld>
            <a:endParaRPr lang="en-US" altLang="en-US"/>
          </a:p>
        </p:txBody>
      </p:sp>
    </p:spTree>
    <p:extLst>
      <p:ext uri="{BB962C8B-B14F-4D97-AF65-F5344CB8AC3E}">
        <p14:creationId xmlns:p14="http://schemas.microsoft.com/office/powerpoint/2010/main" xmlns="" val="163686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DBA67A-A214-4C61-E808-561D9E7666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60CDA0-14D2-D9E9-1F7D-FC4042F6AE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C76C86-D288-8FED-CB3C-D80681EE54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7B7A59-D767-4221-BE01-F641F6CF27EA}" type="datetimeFigureOut">
              <a:rPr lang="en-US" altLang="en-US" smtClean="0"/>
              <a:pPr/>
              <a:t>7/11/2024</a:t>
            </a:fld>
            <a:endParaRPr lang="en-US" altLang="en-US"/>
          </a:p>
        </p:txBody>
      </p:sp>
      <p:sp>
        <p:nvSpPr>
          <p:cNvPr id="5" name="Footer Placeholder 4">
            <a:extLst>
              <a:ext uri="{FF2B5EF4-FFF2-40B4-BE49-F238E27FC236}">
                <a16:creationId xmlns:a16="http://schemas.microsoft.com/office/drawing/2014/main" xmlns="" id="{CDD5FAA5-1D9F-DF24-EF2F-A20C2E5A93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DA0DE135-6565-00B3-366B-88B3C00F77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C93A91-B1F4-4ADE-9B64-04A90F52B564}" type="slidenum">
              <a:rPr lang="en-US" altLang="en-US" smtClean="0"/>
              <a:pPr/>
              <a:t>‹#›</a:t>
            </a:fld>
            <a:endParaRPr lang="en-US" altLang="en-US"/>
          </a:p>
        </p:txBody>
      </p:sp>
    </p:spTree>
    <p:extLst>
      <p:ext uri="{BB962C8B-B14F-4D97-AF65-F5344CB8AC3E}">
        <p14:creationId xmlns:p14="http://schemas.microsoft.com/office/powerpoint/2010/main" xmlns="" val="99761298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370"/>
            <a:ext cx="9268691" cy="1405921"/>
          </a:xfrm>
        </p:spPr>
        <p:txBody>
          <a:bodyPr>
            <a:normAutofit/>
          </a:bodyPr>
          <a:lstStyle/>
          <a:p>
            <a:pPr algn="ctr" fontAlgn="auto">
              <a:spcAft>
                <a:spcPts val="0"/>
              </a:spcAft>
              <a:defRPr/>
            </a:pPr>
            <a:r>
              <a:rPr lang="en-US" dirty="0">
                <a:solidFill>
                  <a:schemeClr val="accent1">
                    <a:lumMod val="50000"/>
                  </a:schemeClr>
                </a:solidFill>
                <a:ea typeface="+mj-ea"/>
              </a:rPr>
              <a:t>ALNWFLRSC</a:t>
            </a:r>
            <a:r>
              <a:rPr lang="en-US" dirty="0">
                <a:ea typeface="+mj-ea"/>
              </a:rPr>
              <a:t/>
            </a:r>
            <a:br>
              <a:rPr lang="en-US" dirty="0">
                <a:ea typeface="+mj-ea"/>
              </a:rPr>
            </a:br>
            <a:endParaRPr lang="en-US" dirty="0">
              <a:ea typeface="+mj-ea"/>
            </a:endParaRPr>
          </a:p>
        </p:txBody>
      </p:sp>
      <p:sp>
        <p:nvSpPr>
          <p:cNvPr id="3" name="Subtitle 2"/>
          <p:cNvSpPr>
            <a:spLocks noGrp="1"/>
          </p:cNvSpPr>
          <p:nvPr>
            <p:ph type="subTitle" idx="1"/>
          </p:nvPr>
        </p:nvSpPr>
        <p:spPr>
          <a:xfrm>
            <a:off x="0" y="6069012"/>
            <a:ext cx="9144000" cy="728662"/>
          </a:xfrm>
        </p:spPr>
        <p:txBody>
          <a:bodyPr/>
          <a:lstStyle/>
          <a:p>
            <a:pPr fontAlgn="auto">
              <a:spcAft>
                <a:spcPts val="0"/>
              </a:spcAft>
              <a:buFont typeface="Arial"/>
              <a:buNone/>
              <a:defRPr/>
            </a:pPr>
            <a:r>
              <a:rPr lang="en-US" dirty="0">
                <a:ea typeface="+mn-ea"/>
              </a:rPr>
              <a:t>October 2024</a:t>
            </a:r>
          </a:p>
        </p:txBody>
      </p:sp>
      <p:sp>
        <p:nvSpPr>
          <p:cNvPr id="4" name="Title 1">
            <a:extLst>
              <a:ext uri="{FF2B5EF4-FFF2-40B4-BE49-F238E27FC236}">
                <a16:creationId xmlns:a16="http://schemas.microsoft.com/office/drawing/2014/main" xmlns="" id="{3BBA6EF0-D314-66BB-3BAF-3F06A56AB32C}"/>
              </a:ext>
            </a:extLst>
          </p:cNvPr>
          <p:cNvSpPr txBox="1">
            <a:spLocks/>
          </p:cNvSpPr>
          <p:nvPr/>
        </p:nvSpPr>
        <p:spPr>
          <a:xfrm>
            <a:off x="0" y="3312160"/>
            <a:ext cx="9144000" cy="24149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accent1">
                    <a:lumMod val="50000"/>
                  </a:schemeClr>
                </a:solidFill>
              </a:rPr>
              <a:t>Public Relation Workshop</a:t>
            </a:r>
          </a:p>
        </p:txBody>
      </p:sp>
      <p:pic>
        <p:nvPicPr>
          <p:cNvPr id="5" name="Picture 4">
            <a:extLst>
              <a:ext uri="{FF2B5EF4-FFF2-40B4-BE49-F238E27FC236}">
                <a16:creationId xmlns:a16="http://schemas.microsoft.com/office/drawing/2014/main" xmlns="" id="{15B326DF-7AB3-4F28-D7DD-D52524078F4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00890" y="1131366"/>
            <a:ext cx="2729809" cy="3834099"/>
          </a:xfrm>
          <a:prstGeom prst="rect">
            <a:avLst/>
          </a:prstGeom>
        </p:spPr>
      </p:pic>
      <p:pic>
        <p:nvPicPr>
          <p:cNvPr id="1026" name="Picture 2" descr="Narcotics Anonymous Logo Vector">
            <a:extLst>
              <a:ext uri="{FF2B5EF4-FFF2-40B4-BE49-F238E27FC236}">
                <a16:creationId xmlns:a16="http://schemas.microsoft.com/office/drawing/2014/main" xmlns="" id="{14446094-DC44-1017-D076-1B2815E08A8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5239" y="2480410"/>
            <a:ext cx="1758630" cy="175863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Narcotics Anonymous Logo - LogoDix">
            <a:extLst>
              <a:ext uri="{FF2B5EF4-FFF2-40B4-BE49-F238E27FC236}">
                <a16:creationId xmlns:a16="http://schemas.microsoft.com/office/drawing/2014/main" xmlns="" id="{B27BD5ED-DB11-DF2E-3B72-B67AC3A8A12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00850" y="2461490"/>
            <a:ext cx="1717754" cy="17055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9569FE31-EB8A-8997-6E0B-55E436B7132B}"/>
              </a:ext>
            </a:extLst>
          </p:cNvPr>
          <p:cNvSpPr txBox="1"/>
          <p:nvPr/>
        </p:nvSpPr>
        <p:spPr>
          <a:xfrm>
            <a:off x="256474" y="6298857"/>
            <a:ext cx="959045" cy="461665"/>
          </a:xfrm>
          <a:prstGeom prst="rect">
            <a:avLst/>
          </a:prstGeom>
          <a:noFill/>
        </p:spPr>
        <p:txBody>
          <a:bodyPr wrap="none" rtlCol="0">
            <a:spAutoFit/>
          </a:bodyPr>
          <a:lstStyle/>
          <a:p>
            <a:r>
              <a:rPr lang="en-US" sz="1200" b="1" dirty="0"/>
              <a:t>Harold H</a:t>
            </a:r>
          </a:p>
          <a:p>
            <a:r>
              <a:rPr lang="en-US" sz="1200" b="1" dirty="0"/>
              <a:t>ALNWFLRSC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4482" y="1828990"/>
            <a:ext cx="8695037" cy="2493631"/>
          </a:xfrm>
        </p:spPr>
        <p:txBody>
          <a:bodyPr>
            <a:normAutofit/>
          </a:bodyPr>
          <a:lstStyle/>
          <a:p>
            <a:pPr>
              <a:spcAft>
                <a:spcPts val="1200"/>
              </a:spcAft>
            </a:pPr>
            <a:r>
              <a:rPr lang="en-US" sz="2800" dirty="0"/>
              <a:t>Regional PR person(s) will probably need to help with finding task and mentorship until a committee is formed.</a:t>
            </a:r>
          </a:p>
          <a:p>
            <a:pPr>
              <a:spcAft>
                <a:spcPts val="1200"/>
              </a:spcAft>
            </a:pPr>
            <a:r>
              <a:rPr lang="en-US" sz="2800" dirty="0"/>
              <a:t>Help with outlines and goals. Have local PR meetings with the chair(s), it is much easier knowing that most people are using a virtual platform.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6503" y="4743819"/>
            <a:ext cx="2033016" cy="2033016"/>
          </a:xfrm>
          <a:prstGeom prst="rect">
            <a:avLst/>
          </a:prstGeom>
        </p:spPr>
      </p:pic>
      <p:sp>
        <p:nvSpPr>
          <p:cNvPr id="3" name="Title 1">
            <a:extLst>
              <a:ext uri="{FF2B5EF4-FFF2-40B4-BE49-F238E27FC236}">
                <a16:creationId xmlns:a16="http://schemas.microsoft.com/office/drawing/2014/main" xmlns="" id="{A8F11118-9A29-4531-66DB-8BC2754A1FDF}"/>
              </a:ext>
            </a:extLst>
          </p:cNvPr>
          <p:cNvSpPr txBox="1">
            <a:spLocks/>
          </p:cNvSpPr>
          <p:nvPr/>
        </p:nvSpPr>
        <p:spPr>
          <a:xfrm>
            <a:off x="1" y="57385"/>
            <a:ext cx="9144000" cy="15270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cap="small" dirty="0"/>
              <a:t>Building Public Relation Committee’s</a:t>
            </a:r>
          </a:p>
        </p:txBody>
      </p:sp>
    </p:spTree>
    <p:extLst>
      <p:ext uri="{BB962C8B-B14F-4D97-AF65-F5344CB8AC3E}">
        <p14:creationId xmlns:p14="http://schemas.microsoft.com/office/powerpoint/2010/main" xmlns="" val="3750607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85" y="69490"/>
            <a:ext cx="6719019" cy="763525"/>
          </a:xfrm>
        </p:spPr>
        <p:txBody>
          <a:bodyPr>
            <a:noAutofit/>
          </a:bodyPr>
          <a:lstStyle/>
          <a:p>
            <a:pPr algn="ctr"/>
            <a:r>
              <a:rPr lang="en-US" sz="4400" b="1" dirty="0"/>
              <a:t>Key Points</a:t>
            </a:r>
          </a:p>
        </p:txBody>
      </p:sp>
      <p:sp>
        <p:nvSpPr>
          <p:cNvPr id="3" name="Content Placeholder 2"/>
          <p:cNvSpPr>
            <a:spLocks noGrp="1"/>
          </p:cNvSpPr>
          <p:nvPr>
            <p:ph idx="1"/>
          </p:nvPr>
        </p:nvSpPr>
        <p:spPr>
          <a:xfrm>
            <a:off x="167640" y="1671215"/>
            <a:ext cx="8680103" cy="5497379"/>
          </a:xfrm>
        </p:spPr>
        <p:txBody>
          <a:bodyPr>
            <a:normAutofit/>
          </a:bodyPr>
          <a:lstStyle/>
          <a:p>
            <a:r>
              <a:rPr lang="en-US" sz="2800" dirty="0"/>
              <a:t>Find leaders that speak well</a:t>
            </a:r>
          </a:p>
          <a:p>
            <a:r>
              <a:rPr lang="en-US" sz="2800" dirty="0"/>
              <a:t>Help them by finding things to do in their local area</a:t>
            </a:r>
          </a:p>
          <a:p>
            <a:r>
              <a:rPr lang="en-US" sz="2800" dirty="0"/>
              <a:t>Hold a local workshop on building their Public Relations</a:t>
            </a:r>
          </a:p>
          <a:p>
            <a:pPr lvl="1"/>
            <a:r>
              <a:rPr lang="en-US" sz="2800" dirty="0"/>
              <a:t>Make it attractive</a:t>
            </a:r>
          </a:p>
          <a:p>
            <a:pPr lvl="1"/>
            <a:r>
              <a:rPr lang="en-US" sz="2800" dirty="0"/>
              <a:t>Make it Fun</a:t>
            </a:r>
          </a:p>
          <a:p>
            <a:r>
              <a:rPr lang="en-US" sz="2800" dirty="0"/>
              <a:t>Share tasks, the same people should not be doing everything</a:t>
            </a:r>
          </a:p>
          <a:p>
            <a:r>
              <a:rPr lang="en-US" sz="2800" dirty="0"/>
              <a:t>Make sure everyone has a task</a:t>
            </a:r>
          </a:p>
          <a:p>
            <a:pPr lvl="1"/>
            <a:r>
              <a:rPr lang="en-US" sz="2800" dirty="0"/>
              <a:t>Members will lose interest or not return</a:t>
            </a:r>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tretch>
            <a:fillRect/>
          </a:stretch>
        </p:blipFill>
        <p:spPr>
          <a:xfrm>
            <a:off x="6862575" y="352960"/>
            <a:ext cx="2033016" cy="2033016"/>
          </a:xfrm>
          <a:prstGeom prst="rect">
            <a:avLst/>
          </a:prstGeom>
        </p:spPr>
      </p:pic>
    </p:spTree>
    <p:extLst>
      <p:ext uri="{BB962C8B-B14F-4D97-AF65-F5344CB8AC3E}">
        <p14:creationId xmlns:p14="http://schemas.microsoft.com/office/powerpoint/2010/main" xmlns="" val="191659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558" y="284254"/>
            <a:ext cx="6479421" cy="1049235"/>
          </a:xfrm>
        </p:spPr>
        <p:txBody>
          <a:bodyPr>
            <a:normAutofit/>
          </a:bodyPr>
          <a:lstStyle/>
          <a:p>
            <a:pPr algn="ctr"/>
            <a:r>
              <a:rPr lang="en-US" sz="4000" b="1" dirty="0"/>
              <a:t>Task Ideas</a:t>
            </a:r>
          </a:p>
        </p:txBody>
      </p:sp>
      <p:sp>
        <p:nvSpPr>
          <p:cNvPr id="3" name="Content Placeholder 2"/>
          <p:cNvSpPr>
            <a:spLocks noGrp="1"/>
          </p:cNvSpPr>
          <p:nvPr>
            <p:ph idx="1"/>
          </p:nvPr>
        </p:nvSpPr>
        <p:spPr>
          <a:xfrm>
            <a:off x="512625" y="2020388"/>
            <a:ext cx="7904471" cy="3450613"/>
          </a:xfrm>
        </p:spPr>
        <p:txBody>
          <a:bodyPr>
            <a:noAutofit/>
          </a:bodyPr>
          <a:lstStyle/>
          <a:p>
            <a:pPr lvl="0"/>
            <a:r>
              <a:rPr lang="en-US" sz="2800" dirty="0"/>
              <a:t>Communication between local treatment facilities</a:t>
            </a:r>
          </a:p>
          <a:p>
            <a:pPr lvl="0"/>
            <a:r>
              <a:rPr lang="en-US" sz="2800" dirty="0"/>
              <a:t>Collaboration with Jails &amp; Institutions</a:t>
            </a:r>
          </a:p>
          <a:p>
            <a:pPr lvl="0"/>
            <a:r>
              <a:rPr lang="en-US" sz="2800" dirty="0"/>
              <a:t>Poster Day, make it fun</a:t>
            </a:r>
          </a:p>
          <a:p>
            <a:pPr lvl="1"/>
            <a:r>
              <a:rPr lang="en-US" sz="2800" dirty="0"/>
              <a:t>contest who can hang the most posters, have to provide photo of it hanging and the name of the store owner who gave permission</a:t>
            </a:r>
          </a:p>
          <a:p>
            <a:pPr lvl="0"/>
            <a:r>
              <a:rPr lang="en-US" sz="2800" dirty="0"/>
              <a:t>Collaborate with neighboring Areas</a:t>
            </a:r>
          </a:p>
          <a:p>
            <a:pPr lvl="0"/>
            <a:r>
              <a:rPr lang="en-US" sz="2800" dirty="0"/>
              <a:t>Education, DA / Legal Services</a:t>
            </a:r>
          </a:p>
          <a:p>
            <a:pPr lvl="0"/>
            <a:r>
              <a:rPr lang="en-US" sz="2800" dirty="0"/>
              <a:t>Local radio and TV stations for time to have public service announcement</a:t>
            </a:r>
          </a:p>
          <a:p>
            <a:pPr marL="0" indent="0">
              <a:buNone/>
            </a:pP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62575" y="174344"/>
            <a:ext cx="2033016" cy="2033016"/>
          </a:xfrm>
          <a:prstGeom prst="rect">
            <a:avLst/>
          </a:prstGeom>
        </p:spPr>
      </p:pic>
    </p:spTree>
    <p:extLst>
      <p:ext uri="{BB962C8B-B14F-4D97-AF65-F5344CB8AC3E}">
        <p14:creationId xmlns:p14="http://schemas.microsoft.com/office/powerpoint/2010/main" xmlns="" val="422287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954" y="300026"/>
            <a:ext cx="6479421" cy="1049235"/>
          </a:xfrm>
        </p:spPr>
        <p:txBody>
          <a:bodyPr>
            <a:normAutofit/>
          </a:bodyPr>
          <a:lstStyle/>
          <a:p>
            <a:pPr algn="ctr"/>
            <a:r>
              <a:rPr lang="en-US" sz="4000" b="1" dirty="0"/>
              <a:t>Task Ideas</a:t>
            </a:r>
          </a:p>
        </p:txBody>
      </p:sp>
      <p:sp>
        <p:nvSpPr>
          <p:cNvPr id="3" name="Content Placeholder 2"/>
          <p:cNvSpPr>
            <a:spLocks noGrp="1"/>
          </p:cNvSpPr>
          <p:nvPr>
            <p:ph idx="1"/>
          </p:nvPr>
        </p:nvSpPr>
        <p:spPr>
          <a:xfrm>
            <a:off x="270917" y="2308578"/>
            <a:ext cx="4014049" cy="3450613"/>
          </a:xfrm>
        </p:spPr>
        <p:txBody>
          <a:bodyPr>
            <a:noAutofit/>
          </a:bodyPr>
          <a:lstStyle/>
          <a:p>
            <a:pPr>
              <a:lnSpc>
                <a:spcPct val="100000"/>
              </a:lnSpc>
            </a:pPr>
            <a:r>
              <a:rPr lang="en-US" sz="2800" dirty="0"/>
              <a:t>Bus benches, buses</a:t>
            </a:r>
          </a:p>
          <a:p>
            <a:pPr>
              <a:lnSpc>
                <a:spcPct val="100000"/>
              </a:lnSpc>
            </a:pPr>
            <a:r>
              <a:rPr lang="en-US" sz="2800" dirty="0"/>
              <a:t>Law enforcement / EMT / Firehouses </a:t>
            </a:r>
          </a:p>
          <a:p>
            <a:pPr lvl="0">
              <a:lnSpc>
                <a:spcPct val="100000"/>
              </a:lnSpc>
            </a:pPr>
            <a:r>
              <a:rPr lang="en-US" sz="2800" dirty="0"/>
              <a:t>PSA’s in the hospitals</a:t>
            </a:r>
          </a:p>
          <a:p>
            <a:pPr lvl="0">
              <a:lnSpc>
                <a:spcPct val="100000"/>
              </a:lnSpc>
            </a:pPr>
            <a:r>
              <a:rPr lang="en-US" sz="2800" dirty="0"/>
              <a:t>Help with helplines in rural areas and/or overseas</a:t>
            </a:r>
          </a:p>
          <a:p>
            <a:pPr lvl="0">
              <a:lnSpc>
                <a:spcPct val="100000"/>
              </a:lnSpc>
            </a:pPr>
            <a:r>
              <a:rPr lang="en-US" sz="2800" dirty="0"/>
              <a:t>Billboards</a:t>
            </a:r>
          </a:p>
          <a:p>
            <a:pPr lvl="0"/>
            <a:endParaRPr lang="en-US" sz="2800" dirty="0"/>
          </a:p>
        </p:txBody>
      </p:sp>
      <p:sp>
        <p:nvSpPr>
          <p:cNvPr id="5" name="TextBox 4">
            <a:extLst>
              <a:ext uri="{FF2B5EF4-FFF2-40B4-BE49-F238E27FC236}">
                <a16:creationId xmlns:a16="http://schemas.microsoft.com/office/drawing/2014/main" xmlns="" id="{39CD7360-25D9-DE53-C78C-26E5F79D6F10}"/>
              </a:ext>
            </a:extLst>
          </p:cNvPr>
          <p:cNvSpPr txBox="1"/>
          <p:nvPr/>
        </p:nvSpPr>
        <p:spPr>
          <a:xfrm>
            <a:off x="4460129" y="2312461"/>
            <a:ext cx="4579882" cy="3539430"/>
          </a:xfrm>
          <a:prstGeom prst="rect">
            <a:avLst/>
          </a:prstGeom>
          <a:noFill/>
        </p:spPr>
        <p:txBody>
          <a:bodyPr wrap="square">
            <a:spAutoFit/>
          </a:bodyPr>
          <a:lstStyle/>
          <a:p>
            <a:pPr marL="285750" lvl="0" indent="-285750">
              <a:buFont typeface="Arial" panose="020B0604020202020204" pitchFamily="34" charset="0"/>
              <a:buChar char="•"/>
            </a:pPr>
            <a:r>
              <a:rPr lang="en-US" sz="2800" dirty="0"/>
              <a:t>Contacting local medical communities</a:t>
            </a:r>
          </a:p>
          <a:p>
            <a:pPr marL="285750" lvl="0" indent="-285750">
              <a:buFont typeface="Arial" panose="020B0604020202020204" pitchFamily="34" charset="0"/>
              <a:buChar char="•"/>
            </a:pPr>
            <a:r>
              <a:rPr lang="en-US" sz="2800" dirty="0"/>
              <a:t>Adding information in the Public Library</a:t>
            </a:r>
          </a:p>
          <a:p>
            <a:pPr marL="285750" lvl="0" indent="-285750">
              <a:buFont typeface="Arial" panose="020B0604020202020204" pitchFamily="34" charset="0"/>
              <a:buChar char="•"/>
            </a:pPr>
            <a:r>
              <a:rPr lang="en-US" sz="2800" dirty="0"/>
              <a:t>Going into drug courts</a:t>
            </a:r>
          </a:p>
          <a:p>
            <a:pPr marL="285750" lvl="0" indent="-285750">
              <a:buFont typeface="Arial" panose="020B0604020202020204" pitchFamily="34" charset="0"/>
              <a:buChar char="•"/>
            </a:pPr>
            <a:r>
              <a:rPr lang="en-US" sz="2800" dirty="0"/>
              <a:t>Homeless shelters</a:t>
            </a:r>
          </a:p>
          <a:p>
            <a:pPr marL="285750" lvl="0" indent="-285750">
              <a:buFont typeface="Arial" panose="020B0604020202020204" pitchFamily="34" charset="0"/>
              <a:buChar char="•"/>
            </a:pPr>
            <a:r>
              <a:rPr lang="en-US" sz="2800" dirty="0"/>
              <a:t>Social Media</a:t>
            </a:r>
          </a:p>
          <a:p>
            <a:pPr marL="285750" lvl="0" indent="-285750">
              <a:buFont typeface="Arial" panose="020B0604020202020204" pitchFamily="34" charset="0"/>
              <a:buChar char="•"/>
            </a:pPr>
            <a:r>
              <a:rPr lang="en-US" sz="2800" dirty="0"/>
              <a:t>Federal prisons</a:t>
            </a: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tretch>
            <a:fillRect/>
          </a:stretch>
        </p:blipFill>
        <p:spPr>
          <a:xfrm>
            <a:off x="6694927" y="299324"/>
            <a:ext cx="2033016" cy="2033016"/>
          </a:xfrm>
          <a:prstGeom prst="rect">
            <a:avLst/>
          </a:prstGeom>
        </p:spPr>
      </p:pic>
    </p:spTree>
    <p:extLst>
      <p:ext uri="{BB962C8B-B14F-4D97-AF65-F5344CB8AC3E}">
        <p14:creationId xmlns:p14="http://schemas.microsoft.com/office/powerpoint/2010/main" xmlns="" val="276336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a:t>Public Relations Workshop</a:t>
            </a:r>
          </a:p>
        </p:txBody>
      </p:sp>
      <p:sp>
        <p:nvSpPr>
          <p:cNvPr id="6" name="Content Placeholder 5"/>
          <p:cNvSpPr>
            <a:spLocks noGrp="1"/>
          </p:cNvSpPr>
          <p:nvPr>
            <p:ph idx="1"/>
          </p:nvPr>
        </p:nvSpPr>
        <p:spPr>
          <a:xfrm>
            <a:off x="628650" y="2765425"/>
            <a:ext cx="7886700" cy="1325563"/>
          </a:xfrm>
        </p:spPr>
        <p:txBody>
          <a:bodyPr>
            <a:noAutofit/>
          </a:bodyPr>
          <a:lstStyle/>
          <a:p>
            <a:pPr marL="0" indent="0" algn="ctr">
              <a:buNone/>
            </a:pPr>
            <a:r>
              <a:rPr lang="en-US" sz="4000" dirty="0"/>
              <a:t>Questions ?</a:t>
            </a:r>
          </a:p>
          <a:p>
            <a:pPr marL="0" indent="0" algn="ctr">
              <a:buNone/>
            </a:pPr>
            <a:r>
              <a:rPr lang="en-US" sz="4000" dirty="0"/>
              <a:t>Comments ?</a:t>
            </a:r>
          </a:p>
        </p:txBody>
      </p:sp>
    </p:spTree>
    <p:extLst>
      <p:ext uri="{BB962C8B-B14F-4D97-AF65-F5344CB8AC3E}">
        <p14:creationId xmlns:p14="http://schemas.microsoft.com/office/powerpoint/2010/main" xmlns="" val="506998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625078"/>
            <a:ext cx="6479421" cy="1049235"/>
          </a:xfrm>
        </p:spPr>
        <p:txBody>
          <a:bodyPr>
            <a:normAutofit/>
          </a:bodyPr>
          <a:lstStyle/>
          <a:p>
            <a:pPr algn="ctr"/>
            <a:r>
              <a:rPr lang="en-US" sz="4000" b="1" dirty="0"/>
              <a:t>Public Relations Workshop</a:t>
            </a:r>
          </a:p>
        </p:txBody>
      </p:sp>
      <p:pic>
        <p:nvPicPr>
          <p:cNvPr id="4" name="Picture 2" descr="Narcotics Anonymous Logo Vector">
            <a:extLst>
              <a:ext uri="{FF2B5EF4-FFF2-40B4-BE49-F238E27FC236}">
                <a16:creationId xmlns:a16="http://schemas.microsoft.com/office/drawing/2014/main" xmlns="" id="{F0C74097-53BA-849D-C73D-745A81654A0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0669" y="4009290"/>
            <a:ext cx="2380531" cy="23805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a:extLst>
              <a:ext uri="{FF2B5EF4-FFF2-40B4-BE49-F238E27FC236}">
                <a16:creationId xmlns:a16="http://schemas.microsoft.com/office/drawing/2014/main" xmlns="" id="{90B45DD4-381A-BF1B-97F0-D8EF6B432AB1}"/>
              </a:ext>
            </a:extLst>
          </p:cNvPr>
          <p:cNvSpPr txBox="1">
            <a:spLocks/>
          </p:cNvSpPr>
          <p:nvPr/>
        </p:nvSpPr>
        <p:spPr>
          <a:xfrm>
            <a:off x="44828" y="1620795"/>
            <a:ext cx="9099172" cy="220853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sz="3600" b="1" dirty="0"/>
              <a:t>Session Two</a:t>
            </a:r>
          </a:p>
          <a:p>
            <a:pPr marL="0" indent="0" algn="ctr">
              <a:buFont typeface="Arial" panose="020B0604020202020204" pitchFamily="34" charset="0"/>
              <a:buNone/>
            </a:pPr>
            <a:r>
              <a:rPr lang="en-US" sz="3600" b="1" dirty="0"/>
              <a:t>Effective Services</a:t>
            </a:r>
          </a:p>
          <a:p>
            <a:pPr marL="0" indent="0" algn="ctr">
              <a:buFont typeface="Arial" panose="020B0604020202020204" pitchFamily="34" charset="0"/>
              <a:buNone/>
            </a:pPr>
            <a:r>
              <a:rPr lang="en-US" sz="3600" b="1" dirty="0"/>
              <a:t>and</a:t>
            </a:r>
          </a:p>
          <a:p>
            <a:pPr marL="0" indent="0" algn="ctr">
              <a:buFont typeface="Arial" panose="020B0604020202020204" pitchFamily="34" charset="0"/>
              <a:buNone/>
            </a:pPr>
            <a:r>
              <a:rPr lang="en-US" sz="3600" b="1" dirty="0"/>
              <a:t>Planning Presentations to the Public</a:t>
            </a:r>
          </a:p>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p:txBody>
      </p:sp>
    </p:spTree>
    <p:extLst>
      <p:ext uri="{BB962C8B-B14F-4D97-AF65-F5344CB8AC3E}">
        <p14:creationId xmlns:p14="http://schemas.microsoft.com/office/powerpoint/2010/main" xmlns="" val="84648727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03"/>
            <a:ext cx="9143999" cy="1049235"/>
          </a:xfrm>
        </p:spPr>
        <p:txBody>
          <a:bodyPr>
            <a:noAutofit/>
          </a:bodyPr>
          <a:lstStyle/>
          <a:p>
            <a:pPr algn="ctr"/>
            <a:r>
              <a:rPr lang="en-US" sz="3600" b="1" dirty="0"/>
              <a:t>How do we as individual members affect our       public image?`</a:t>
            </a:r>
          </a:p>
        </p:txBody>
      </p:sp>
      <p:sp>
        <p:nvSpPr>
          <p:cNvPr id="3" name="Content Placeholder 2"/>
          <p:cNvSpPr>
            <a:spLocks noGrp="1"/>
          </p:cNvSpPr>
          <p:nvPr>
            <p:ph idx="1"/>
          </p:nvPr>
        </p:nvSpPr>
        <p:spPr>
          <a:xfrm>
            <a:off x="1" y="1343493"/>
            <a:ext cx="9143999" cy="2792407"/>
          </a:xfrm>
        </p:spPr>
        <p:txBody>
          <a:bodyPr>
            <a:noAutofit/>
          </a:bodyPr>
          <a:lstStyle/>
          <a:p>
            <a:pPr marL="0" indent="0">
              <a:buNone/>
            </a:pPr>
            <a:r>
              <a:rPr lang="en-US" sz="3200" dirty="0"/>
              <a:t>What we say, do, or not do as individual members,  affects our relationships with the public and the still suffering addict:</a:t>
            </a:r>
          </a:p>
          <a:p>
            <a:pPr marL="0" indent="0">
              <a:buNone/>
            </a:pPr>
            <a:endParaRPr lang="en-US" sz="3200" dirty="0"/>
          </a:p>
          <a:p>
            <a:pPr lvl="1"/>
            <a:r>
              <a:rPr lang="en-US" sz="3200" dirty="0"/>
              <a:t>Are we courteous to one another during and after meetings? </a:t>
            </a:r>
          </a:p>
          <a:p>
            <a:pPr lvl="2"/>
            <a:r>
              <a:rPr lang="en-US" sz="3200" dirty="0"/>
              <a:t>Newer members see how we behave and make choices about our fellowship. They may also share their views with their PO’s and others.</a:t>
            </a:r>
          </a:p>
          <a:p>
            <a:pPr lvl="1"/>
            <a:r>
              <a:rPr lang="en-US" sz="3200" dirty="0"/>
              <a:t>Do we welcome newer members?</a:t>
            </a:r>
          </a:p>
          <a:p>
            <a:pPr lvl="1"/>
            <a:r>
              <a:rPr lang="en-US" sz="3200" dirty="0"/>
              <a:t>Do we clean up after meetings?</a:t>
            </a:r>
          </a:p>
        </p:txBody>
      </p:sp>
      <p:pic>
        <p:nvPicPr>
          <p:cNvPr id="4" name="Picture 2" descr="Narcotics Anonymous Logo Vector">
            <a:extLst>
              <a:ext uri="{FF2B5EF4-FFF2-40B4-BE49-F238E27FC236}">
                <a16:creationId xmlns:a16="http://schemas.microsoft.com/office/drawing/2014/main" xmlns="" id="{BB00F8F5-1134-6230-20A5-42D08E39FB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47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03"/>
            <a:ext cx="9143999" cy="1049235"/>
          </a:xfrm>
        </p:spPr>
        <p:txBody>
          <a:bodyPr>
            <a:noAutofit/>
          </a:bodyPr>
          <a:lstStyle/>
          <a:p>
            <a:pPr algn="ctr"/>
            <a:r>
              <a:rPr lang="en-US" sz="3600" b="1" dirty="0"/>
              <a:t>How do we as individual members affect our       public image (cont.)?`</a:t>
            </a:r>
          </a:p>
        </p:txBody>
      </p:sp>
      <p:sp>
        <p:nvSpPr>
          <p:cNvPr id="3" name="Content Placeholder 2"/>
          <p:cNvSpPr>
            <a:spLocks noGrp="1"/>
          </p:cNvSpPr>
          <p:nvPr>
            <p:ph idx="1"/>
          </p:nvPr>
        </p:nvSpPr>
        <p:spPr>
          <a:xfrm>
            <a:off x="0" y="1343499"/>
            <a:ext cx="9048466" cy="2792407"/>
          </a:xfrm>
        </p:spPr>
        <p:txBody>
          <a:bodyPr>
            <a:noAutofit/>
          </a:bodyPr>
          <a:lstStyle/>
          <a:p>
            <a:pPr lvl="1"/>
            <a:r>
              <a:rPr lang="en-US" sz="3200" dirty="0"/>
              <a:t>Are we respectful to people outside the fellowship, especially those that provide us with our meeting spaces?</a:t>
            </a:r>
          </a:p>
          <a:p>
            <a:pPr lvl="1"/>
            <a:r>
              <a:rPr lang="en-US" sz="3200" dirty="0"/>
              <a:t>Do we wear NA logos or have NA bumper stickers and then act disrespectfully to others?</a:t>
            </a:r>
          </a:p>
          <a:p>
            <a:pPr lvl="1"/>
            <a:r>
              <a:rPr lang="en-US" sz="3200" dirty="0"/>
              <a:t>Do we act on PR matters alone?</a:t>
            </a:r>
          </a:p>
          <a:p>
            <a:pPr lvl="1"/>
            <a:r>
              <a:rPr lang="en-US" sz="3200" dirty="0"/>
              <a:t>Do we share our views on outside issues as if they were the views of NA?</a:t>
            </a:r>
          </a:p>
          <a:p>
            <a:pPr lvl="1"/>
            <a:r>
              <a:rPr lang="en-US" sz="3200" dirty="0"/>
              <a:t>Do we break our anonymity with members of the press?</a:t>
            </a:r>
          </a:p>
          <a:p>
            <a:pPr lvl="1"/>
            <a:r>
              <a:rPr lang="en-US" sz="800" dirty="0"/>
              <a:t>23</a:t>
            </a:r>
          </a:p>
        </p:txBody>
      </p:sp>
      <p:pic>
        <p:nvPicPr>
          <p:cNvPr id="4" name="Picture 2" descr="Narcotics Anonymous Logo Vector">
            <a:extLst>
              <a:ext uri="{FF2B5EF4-FFF2-40B4-BE49-F238E27FC236}">
                <a16:creationId xmlns:a16="http://schemas.microsoft.com/office/drawing/2014/main" xmlns="" id="{BB00F8F5-1134-6230-20A5-42D08E39FB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13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46"/>
            <a:ext cx="9144000" cy="1325563"/>
          </a:xfrm>
        </p:spPr>
        <p:txBody>
          <a:bodyPr>
            <a:normAutofit/>
          </a:bodyPr>
          <a:lstStyle/>
          <a:p>
            <a:pPr algn="ctr"/>
            <a:r>
              <a:rPr lang="en-US" sz="4000" b="1" dirty="0"/>
              <a:t>Public Relations Goals</a:t>
            </a:r>
          </a:p>
        </p:txBody>
      </p:sp>
      <p:sp>
        <p:nvSpPr>
          <p:cNvPr id="3" name="Content Placeholder 2"/>
          <p:cNvSpPr>
            <a:spLocks noGrp="1"/>
          </p:cNvSpPr>
          <p:nvPr>
            <p:ph idx="1"/>
          </p:nvPr>
        </p:nvSpPr>
        <p:spPr>
          <a:xfrm>
            <a:off x="228600" y="1783550"/>
            <a:ext cx="8915400" cy="4351338"/>
          </a:xfrm>
        </p:spPr>
        <p:txBody>
          <a:bodyPr>
            <a:normAutofit/>
          </a:bodyPr>
          <a:lstStyle/>
          <a:p>
            <a:r>
              <a:rPr lang="en-US" sz="2800" dirty="0"/>
              <a:t> </a:t>
            </a:r>
            <a:r>
              <a:rPr lang="en-US" sz="3200" dirty="0"/>
              <a:t>We clarify what services NA can and cannot provide to the community. </a:t>
            </a:r>
          </a:p>
          <a:p>
            <a:r>
              <a:rPr lang="en-US" sz="3200" dirty="0"/>
              <a:t> We make NA members more aware of their role in NA’s public image. </a:t>
            </a:r>
          </a:p>
          <a:p>
            <a:r>
              <a:rPr lang="en-US" sz="3200" dirty="0"/>
              <a:t> We aim for the public to recognize NA as a positive and reliable organization. </a:t>
            </a:r>
          </a:p>
          <a:p>
            <a:r>
              <a:rPr lang="en-US" sz="3200" dirty="0"/>
              <a:t> We develop valuable relationships with professionals and the general public. </a:t>
            </a:r>
          </a:p>
          <a:p>
            <a:pPr marL="0" indent="0">
              <a:buNone/>
            </a:pPr>
            <a:endParaRPr lang="en-US" sz="2800" dirty="0"/>
          </a:p>
        </p:txBody>
      </p:sp>
      <p:pic>
        <p:nvPicPr>
          <p:cNvPr id="4" name="Picture 2" descr="Narcotics Anonymous Logo Vector">
            <a:extLst>
              <a:ext uri="{FF2B5EF4-FFF2-40B4-BE49-F238E27FC236}">
                <a16:creationId xmlns:a16="http://schemas.microsoft.com/office/drawing/2014/main" xmlns="" id="{3ADF91C8-5E5B-ABC8-58D9-D2DE74F3F5F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9304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Effective Services</a:t>
            </a:r>
          </a:p>
        </p:txBody>
      </p:sp>
      <p:sp>
        <p:nvSpPr>
          <p:cNvPr id="3" name="Content Placeholder 2"/>
          <p:cNvSpPr>
            <a:spLocks noGrp="1"/>
          </p:cNvSpPr>
          <p:nvPr>
            <p:ph idx="1"/>
          </p:nvPr>
        </p:nvSpPr>
        <p:spPr/>
        <p:txBody>
          <a:bodyPr>
            <a:normAutofit/>
          </a:bodyPr>
          <a:lstStyle/>
          <a:p>
            <a:pPr marL="0" indent="0" algn="ctr">
              <a:buNone/>
            </a:pPr>
            <a:r>
              <a:rPr lang="en-US" dirty="0"/>
              <a:t> </a:t>
            </a:r>
            <a:r>
              <a:rPr lang="en-US" sz="3800" dirty="0"/>
              <a:t>Chapter 3 PR Handbook</a:t>
            </a:r>
          </a:p>
          <a:p>
            <a:pPr marL="0" indent="0">
              <a:buNone/>
            </a:pPr>
            <a:endParaRPr lang="en-US" sz="3800" dirty="0"/>
          </a:p>
          <a:p>
            <a:pPr marL="0" indent="0">
              <a:buNone/>
            </a:pPr>
            <a:r>
              <a:rPr lang="en-US" sz="3800" dirty="0"/>
              <a:t>                       PR Planning</a:t>
            </a:r>
          </a:p>
          <a:p>
            <a:pPr marL="0" indent="0">
              <a:buNone/>
            </a:pPr>
            <a:r>
              <a:rPr lang="en-US" sz="3800" dirty="0"/>
              <a:t>                     Prioritization</a:t>
            </a:r>
          </a:p>
          <a:p>
            <a:pPr marL="0" indent="0">
              <a:buNone/>
            </a:pPr>
            <a:r>
              <a:rPr lang="en-US" sz="3800" dirty="0"/>
              <a:t>                      Resources</a:t>
            </a:r>
          </a:p>
          <a:p>
            <a:pPr marL="0" indent="0">
              <a:buNone/>
            </a:pPr>
            <a:r>
              <a:rPr lang="en-US" sz="3800" dirty="0"/>
              <a:t>                         The Plan</a:t>
            </a:r>
          </a:p>
          <a:p>
            <a:pPr marL="0" indent="0">
              <a:buNone/>
            </a:pPr>
            <a:r>
              <a:rPr lang="en-US" sz="3800" dirty="0"/>
              <a:t>                    Communication</a:t>
            </a:r>
          </a:p>
        </p:txBody>
      </p:sp>
    </p:spTree>
    <p:extLst>
      <p:ext uri="{BB962C8B-B14F-4D97-AF65-F5344CB8AC3E}">
        <p14:creationId xmlns:p14="http://schemas.microsoft.com/office/powerpoint/2010/main" xmlns="" val="205185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06"/>
            <a:ext cx="9144000" cy="1058009"/>
          </a:xfrm>
        </p:spPr>
        <p:txBody>
          <a:bodyPr>
            <a:normAutofit/>
          </a:bodyPr>
          <a:lstStyle/>
          <a:p>
            <a:pPr algn="ctr"/>
            <a:r>
              <a:rPr lang="en-US" sz="5400" b="1" dirty="0"/>
              <a:t>Public Relations Workshop</a:t>
            </a:r>
          </a:p>
        </p:txBody>
      </p:sp>
      <p:sp>
        <p:nvSpPr>
          <p:cNvPr id="3" name="Content Placeholder 2"/>
          <p:cNvSpPr>
            <a:spLocks noGrp="1"/>
          </p:cNvSpPr>
          <p:nvPr>
            <p:ph idx="1"/>
          </p:nvPr>
        </p:nvSpPr>
        <p:spPr>
          <a:xfrm>
            <a:off x="44828" y="2603437"/>
            <a:ext cx="9099172" cy="2208534"/>
          </a:xfrm>
        </p:spPr>
        <p:txBody>
          <a:bodyPr>
            <a:normAutofit fontScale="92500" lnSpcReduction="20000"/>
          </a:bodyPr>
          <a:lstStyle/>
          <a:p>
            <a:pPr marL="0" indent="0" algn="ctr">
              <a:buNone/>
            </a:pPr>
            <a:endParaRPr lang="en-US" dirty="0"/>
          </a:p>
          <a:p>
            <a:pPr marL="0" indent="0" algn="ctr">
              <a:buNone/>
            </a:pPr>
            <a:r>
              <a:rPr lang="en-US" sz="3600" b="1" dirty="0"/>
              <a:t>Session Two</a:t>
            </a:r>
          </a:p>
          <a:p>
            <a:pPr marL="0" indent="0" algn="ctr">
              <a:buNone/>
            </a:pPr>
            <a:r>
              <a:rPr lang="en-US" sz="3600" b="1" dirty="0"/>
              <a:t>Effective Services</a:t>
            </a:r>
          </a:p>
          <a:p>
            <a:pPr marL="0" indent="0" algn="ctr">
              <a:buNone/>
            </a:pPr>
            <a:r>
              <a:rPr lang="en-US" sz="3600" b="1" dirty="0"/>
              <a:t>and</a:t>
            </a:r>
          </a:p>
          <a:p>
            <a:pPr marL="0" indent="0" algn="ctr">
              <a:buNone/>
            </a:pPr>
            <a:r>
              <a:rPr lang="en-US" sz="3600" b="1" dirty="0"/>
              <a:t>Planning Presentations to the Public</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p:txBody>
      </p:sp>
      <p:pic>
        <p:nvPicPr>
          <p:cNvPr id="3074" name="Picture 2" descr="Narcotics Anonymous Logo Vector">
            <a:extLst>
              <a:ext uri="{FF2B5EF4-FFF2-40B4-BE49-F238E27FC236}">
                <a16:creationId xmlns:a16="http://schemas.microsoft.com/office/drawing/2014/main" xmlns="" id="{69DD4DFA-DC63-C427-AC34-0BDCD2A3AFF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6E1A5E55-0C27-68E9-6624-0FBB511E115D}"/>
              </a:ext>
            </a:extLst>
          </p:cNvPr>
          <p:cNvSpPr txBox="1"/>
          <p:nvPr/>
        </p:nvSpPr>
        <p:spPr>
          <a:xfrm>
            <a:off x="0" y="1162624"/>
            <a:ext cx="9144000" cy="1107996"/>
          </a:xfrm>
          <a:prstGeom prst="rect">
            <a:avLst/>
          </a:prstGeom>
          <a:noFill/>
        </p:spPr>
        <p:txBody>
          <a:bodyPr wrap="square" rtlCol="0">
            <a:spAutoFit/>
          </a:bodyPr>
          <a:lstStyle/>
          <a:p>
            <a:pPr algn="ctr"/>
            <a:r>
              <a:rPr lang="en-US" sz="3300" b="1" dirty="0"/>
              <a:t>Session One</a:t>
            </a:r>
          </a:p>
          <a:p>
            <a:pPr algn="ctr"/>
            <a:r>
              <a:rPr lang="en-US" sz="3300" b="1" dirty="0"/>
              <a:t>Building Public Relations Committee</a:t>
            </a:r>
          </a:p>
        </p:txBody>
      </p:sp>
      <p:pic>
        <p:nvPicPr>
          <p:cNvPr id="7" name="Picture 2" descr="Narcotics Anonymous Logo Vector">
            <a:extLst>
              <a:ext uri="{FF2B5EF4-FFF2-40B4-BE49-F238E27FC236}">
                <a16:creationId xmlns:a16="http://schemas.microsoft.com/office/drawing/2014/main" xmlns="" id="{13DEE717-9D90-EF50-8610-F28E82D365D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2036" y="5513471"/>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0704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t>PR Planning</a:t>
            </a:r>
          </a:p>
        </p:txBody>
      </p:sp>
      <p:sp>
        <p:nvSpPr>
          <p:cNvPr id="5" name="Content Placeholder 4"/>
          <p:cNvSpPr>
            <a:spLocks noGrp="1"/>
          </p:cNvSpPr>
          <p:nvPr>
            <p:ph idx="1"/>
          </p:nvPr>
        </p:nvSpPr>
        <p:spPr>
          <a:xfrm>
            <a:off x="628650" y="2016697"/>
            <a:ext cx="7886700" cy="4351338"/>
          </a:xfrm>
        </p:spPr>
        <p:txBody>
          <a:bodyPr>
            <a:normAutofit/>
          </a:bodyPr>
          <a:lstStyle/>
          <a:p>
            <a:r>
              <a:rPr lang="en-US" sz="3600" dirty="0"/>
              <a:t>Identify our goals</a:t>
            </a:r>
          </a:p>
          <a:p>
            <a:r>
              <a:rPr lang="en-US" sz="3600" dirty="0"/>
              <a:t>Clarify our members’ roles in reaching those goals</a:t>
            </a:r>
          </a:p>
          <a:p>
            <a:r>
              <a:rPr lang="en-US" sz="3600" dirty="0"/>
              <a:t>Make sure everyone understands their tasks, their responsibilities and the desired end result of the project</a:t>
            </a:r>
          </a:p>
          <a:p>
            <a:endParaRPr lang="en-US" sz="3200" dirty="0"/>
          </a:p>
        </p:txBody>
      </p:sp>
      <p:pic>
        <p:nvPicPr>
          <p:cNvPr id="2" name="Picture 2" descr="Narcotics Anonymous Logo Vector">
            <a:extLst>
              <a:ext uri="{FF2B5EF4-FFF2-40B4-BE49-F238E27FC236}">
                <a16:creationId xmlns:a16="http://schemas.microsoft.com/office/drawing/2014/main" xmlns="" id="{31BD97AE-2586-53BF-FCD6-725D8AD58BF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950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37576"/>
            <a:ext cx="9144000" cy="1325563"/>
          </a:xfrm>
        </p:spPr>
        <p:txBody>
          <a:bodyPr>
            <a:normAutofit/>
          </a:bodyPr>
          <a:lstStyle/>
          <a:p>
            <a:pPr algn="ctr"/>
            <a:r>
              <a:rPr lang="en-US" sz="4000" b="1" dirty="0"/>
              <a:t>Inventory Local Services</a:t>
            </a:r>
          </a:p>
        </p:txBody>
      </p:sp>
      <p:sp>
        <p:nvSpPr>
          <p:cNvPr id="11" name="Content Placeholder 10"/>
          <p:cNvSpPr>
            <a:spLocks noGrp="1"/>
          </p:cNvSpPr>
          <p:nvPr>
            <p:ph idx="1"/>
          </p:nvPr>
        </p:nvSpPr>
        <p:spPr>
          <a:xfrm>
            <a:off x="0" y="1825625"/>
            <a:ext cx="9144000" cy="4351338"/>
          </a:xfrm>
        </p:spPr>
        <p:txBody>
          <a:bodyPr>
            <a:normAutofit/>
          </a:bodyPr>
          <a:lstStyle/>
          <a:p>
            <a:endParaRPr lang="en-US" sz="3600" dirty="0"/>
          </a:p>
          <a:p>
            <a:r>
              <a:rPr lang="en-US" sz="3600" dirty="0"/>
              <a:t>Inventory current services – identify strengths and weaknesses and make improvements</a:t>
            </a:r>
          </a:p>
          <a:p>
            <a:r>
              <a:rPr lang="en-US" sz="3600" dirty="0"/>
              <a:t>Inventory where NA may be needed in the community</a:t>
            </a:r>
          </a:p>
        </p:txBody>
      </p:sp>
      <p:pic>
        <p:nvPicPr>
          <p:cNvPr id="2" name="Picture 2" descr="Narcotics Anonymous Logo Vector">
            <a:extLst>
              <a:ext uri="{FF2B5EF4-FFF2-40B4-BE49-F238E27FC236}">
                <a16:creationId xmlns:a16="http://schemas.microsoft.com/office/drawing/2014/main" xmlns="" id="{3CC11EA9-EFB3-92FB-F541-2FE1DD15C30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1234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13" y="229330"/>
            <a:ext cx="6479421" cy="1049235"/>
          </a:xfrm>
        </p:spPr>
        <p:txBody>
          <a:bodyPr>
            <a:normAutofit/>
          </a:bodyPr>
          <a:lstStyle/>
          <a:p>
            <a:pPr algn="ctr"/>
            <a:r>
              <a:rPr lang="en-US" sz="4000" b="1" dirty="0"/>
              <a:t>Prioritization</a:t>
            </a:r>
          </a:p>
        </p:txBody>
      </p:sp>
      <p:sp>
        <p:nvSpPr>
          <p:cNvPr id="3" name="Content Placeholder 2"/>
          <p:cNvSpPr>
            <a:spLocks noGrp="1"/>
          </p:cNvSpPr>
          <p:nvPr>
            <p:ph idx="1"/>
          </p:nvPr>
        </p:nvSpPr>
        <p:spPr>
          <a:xfrm>
            <a:off x="486697" y="1299453"/>
            <a:ext cx="8052619" cy="3450613"/>
          </a:xfrm>
        </p:spPr>
        <p:txBody>
          <a:bodyPr>
            <a:noAutofit/>
          </a:bodyPr>
          <a:lstStyle/>
          <a:p>
            <a:r>
              <a:rPr lang="en-US" sz="3200" dirty="0"/>
              <a:t>Evaluate which projects seem most needed for furthering our Primary Purpose</a:t>
            </a:r>
          </a:p>
          <a:p>
            <a:r>
              <a:rPr lang="en-US" sz="3200" dirty="0"/>
              <a:t>How to prioritize</a:t>
            </a:r>
          </a:p>
          <a:p>
            <a:pPr marL="0" indent="0">
              <a:buNone/>
            </a:pPr>
            <a:r>
              <a:rPr lang="en-US" sz="3200" dirty="0"/>
              <a:t>           - make a list of projects</a:t>
            </a:r>
          </a:p>
          <a:p>
            <a:pPr marL="0" indent="0">
              <a:buNone/>
            </a:pPr>
            <a:r>
              <a:rPr lang="en-US" sz="3200" dirty="0"/>
              <a:t>           - rank the top 3</a:t>
            </a:r>
          </a:p>
          <a:p>
            <a:pPr marL="0" indent="0">
              <a:buNone/>
            </a:pPr>
            <a:r>
              <a:rPr lang="en-US" sz="3200" dirty="0"/>
              <a:t>           - review the areas’ highest priorities 			        </a:t>
            </a:r>
          </a:p>
          <a:p>
            <a:pPr marL="0" indent="0">
              <a:buNone/>
            </a:pPr>
            <a:r>
              <a:rPr lang="en-US" sz="3200" dirty="0"/>
              <a:t>           - look at area financial &amp; human  resources</a:t>
            </a:r>
          </a:p>
        </p:txBody>
      </p:sp>
      <p:pic>
        <p:nvPicPr>
          <p:cNvPr id="4" name="Picture 2" descr="Narcotics Anonymous Logo Vector">
            <a:extLst>
              <a:ext uri="{FF2B5EF4-FFF2-40B4-BE49-F238E27FC236}">
                <a16:creationId xmlns:a16="http://schemas.microsoft.com/office/drawing/2014/main" xmlns="" id="{35E16248-FBAC-71C6-C9F8-4B669A9487A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5267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13" y="229334"/>
            <a:ext cx="6479421" cy="1049235"/>
          </a:xfrm>
        </p:spPr>
        <p:txBody>
          <a:bodyPr>
            <a:normAutofit/>
          </a:bodyPr>
          <a:lstStyle/>
          <a:p>
            <a:pPr algn="ctr"/>
            <a:r>
              <a:rPr lang="en-US" sz="4000" b="1" dirty="0"/>
              <a:t>Human Resources</a:t>
            </a:r>
          </a:p>
        </p:txBody>
      </p:sp>
      <p:sp>
        <p:nvSpPr>
          <p:cNvPr id="3" name="Content Placeholder 2"/>
          <p:cNvSpPr>
            <a:spLocks noGrp="1"/>
          </p:cNvSpPr>
          <p:nvPr>
            <p:ph idx="1"/>
          </p:nvPr>
        </p:nvSpPr>
        <p:spPr>
          <a:xfrm>
            <a:off x="1" y="1526045"/>
            <a:ext cx="9144000" cy="3450613"/>
          </a:xfrm>
        </p:spPr>
        <p:txBody>
          <a:bodyPr>
            <a:noAutofit/>
          </a:bodyPr>
          <a:lstStyle/>
          <a:p>
            <a:pPr>
              <a:lnSpc>
                <a:spcPct val="100000"/>
              </a:lnSpc>
            </a:pPr>
            <a:r>
              <a:rPr lang="en-US" sz="3200" dirty="0"/>
              <a:t>Strive to make service attractive—be a good example. </a:t>
            </a:r>
          </a:p>
          <a:p>
            <a:pPr>
              <a:lnSpc>
                <a:spcPct val="100000"/>
              </a:lnSpc>
            </a:pPr>
            <a:r>
              <a:rPr lang="en-US" sz="3200" dirty="0"/>
              <a:t>Identify members who may have skills, but not much experience, and support their involvement in service. </a:t>
            </a:r>
          </a:p>
          <a:p>
            <a:pPr>
              <a:lnSpc>
                <a:spcPct val="100000"/>
              </a:lnSpc>
            </a:pPr>
            <a:r>
              <a:rPr lang="en-US" sz="3200" dirty="0"/>
              <a:t>Encourage sponsees to participate in service. </a:t>
            </a:r>
          </a:p>
          <a:p>
            <a:pPr>
              <a:lnSpc>
                <a:spcPct val="100000"/>
              </a:lnSpc>
            </a:pPr>
            <a:r>
              <a:rPr lang="en-US" sz="3200" dirty="0"/>
              <a:t>Invite those members who may have been of service in the past to join in current local efforts.  </a:t>
            </a:r>
          </a:p>
          <a:p>
            <a:pPr>
              <a:lnSpc>
                <a:spcPct val="100000"/>
              </a:lnSpc>
            </a:pPr>
            <a:r>
              <a:rPr lang="en-US" sz="3200" dirty="0"/>
              <a:t>Create a pool of former trusted servants. </a:t>
            </a:r>
          </a:p>
          <a:p>
            <a:pPr marL="0" indent="0">
              <a:buNone/>
            </a:pPr>
            <a:endParaRPr lang="en-US" sz="700" dirty="0"/>
          </a:p>
        </p:txBody>
      </p:sp>
      <p:pic>
        <p:nvPicPr>
          <p:cNvPr id="4" name="Picture 2" descr="Narcotics Anonymous Logo Vector">
            <a:extLst>
              <a:ext uri="{FF2B5EF4-FFF2-40B4-BE49-F238E27FC236}">
                <a16:creationId xmlns:a16="http://schemas.microsoft.com/office/drawing/2014/main" xmlns="" id="{D67106B3-601B-2A54-D55C-660ED7328FA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0812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Financial Resources</a:t>
            </a:r>
          </a:p>
        </p:txBody>
      </p:sp>
      <p:sp>
        <p:nvSpPr>
          <p:cNvPr id="3" name="Content Placeholder 2"/>
          <p:cNvSpPr>
            <a:spLocks noGrp="1"/>
          </p:cNvSpPr>
          <p:nvPr>
            <p:ph idx="1"/>
          </p:nvPr>
        </p:nvSpPr>
        <p:spPr/>
        <p:txBody>
          <a:bodyPr>
            <a:normAutofit/>
          </a:bodyPr>
          <a:lstStyle/>
          <a:p>
            <a:endParaRPr lang="en-US" sz="3200" dirty="0"/>
          </a:p>
          <a:p>
            <a:r>
              <a:rPr lang="en-US" sz="3600" dirty="0"/>
              <a:t>Examine local financial resources available for prioritized service projects</a:t>
            </a:r>
          </a:p>
          <a:p>
            <a:r>
              <a:rPr lang="en-US" sz="3600" dirty="0"/>
              <a:t>Create project timelines to ensure $$$$ will be available</a:t>
            </a:r>
          </a:p>
        </p:txBody>
      </p:sp>
      <p:pic>
        <p:nvPicPr>
          <p:cNvPr id="4" name="Picture 2" descr="Narcotics Anonymous Logo Vector">
            <a:extLst>
              <a:ext uri="{FF2B5EF4-FFF2-40B4-BE49-F238E27FC236}">
                <a16:creationId xmlns:a16="http://schemas.microsoft.com/office/drawing/2014/main" xmlns="" id="{91305FEB-9B53-2254-F3C1-5374F4F14F3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6324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The Public Relations Plan</a:t>
            </a:r>
          </a:p>
        </p:txBody>
      </p:sp>
      <p:sp>
        <p:nvSpPr>
          <p:cNvPr id="3" name="Content Placeholder 2"/>
          <p:cNvSpPr>
            <a:spLocks noGrp="1"/>
          </p:cNvSpPr>
          <p:nvPr>
            <p:ph idx="1"/>
          </p:nvPr>
        </p:nvSpPr>
        <p:spPr>
          <a:xfrm>
            <a:off x="0" y="1825625"/>
            <a:ext cx="9144000" cy="4351338"/>
          </a:xfrm>
        </p:spPr>
        <p:txBody>
          <a:bodyPr>
            <a:normAutofit/>
          </a:bodyPr>
          <a:lstStyle/>
          <a:p>
            <a:r>
              <a:rPr lang="en-US" sz="3600" dirty="0"/>
              <a:t>Establish the goal of the project based on prioritized needs and available resources of the area.  </a:t>
            </a:r>
          </a:p>
          <a:p>
            <a:r>
              <a:rPr lang="en-US" sz="3600" dirty="0"/>
              <a:t>Plan step-by-step actions or approaches to reach the identified goal.  </a:t>
            </a:r>
          </a:p>
          <a:p>
            <a:r>
              <a:rPr lang="en-US" sz="3600" dirty="0"/>
              <a:t>Use the goal to measure the progress of the project. </a:t>
            </a:r>
          </a:p>
        </p:txBody>
      </p:sp>
      <p:pic>
        <p:nvPicPr>
          <p:cNvPr id="4" name="Picture 2" descr="Narcotics Anonymous Logo Vector">
            <a:extLst>
              <a:ext uri="{FF2B5EF4-FFF2-40B4-BE49-F238E27FC236}">
                <a16:creationId xmlns:a16="http://schemas.microsoft.com/office/drawing/2014/main" xmlns="" id="{84707B3B-4E25-1C0E-BE99-6996ADDDC17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682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Communication</a:t>
            </a:r>
          </a:p>
        </p:txBody>
      </p:sp>
      <p:sp>
        <p:nvSpPr>
          <p:cNvPr id="3" name="Content Placeholder 2"/>
          <p:cNvSpPr>
            <a:spLocks noGrp="1"/>
          </p:cNvSpPr>
          <p:nvPr>
            <p:ph idx="1"/>
          </p:nvPr>
        </p:nvSpPr>
        <p:spPr>
          <a:xfrm>
            <a:off x="0" y="1825625"/>
            <a:ext cx="9144000" cy="4351338"/>
          </a:xfrm>
        </p:spPr>
        <p:txBody>
          <a:bodyPr>
            <a:normAutofit/>
          </a:bodyPr>
          <a:lstStyle/>
          <a:p>
            <a:pPr marL="0" indent="0" algn="ctr">
              <a:buNone/>
            </a:pPr>
            <a:r>
              <a:rPr lang="en-US" sz="4000" dirty="0"/>
              <a:t>Who is the audience we want to reach?</a:t>
            </a:r>
          </a:p>
          <a:p>
            <a:pPr marL="0" indent="0">
              <a:buNone/>
            </a:pPr>
            <a:endParaRPr lang="en-US" sz="4000" dirty="0"/>
          </a:p>
          <a:p>
            <a:pPr algn="ctr"/>
            <a:r>
              <a:rPr lang="en-US" sz="3200" dirty="0"/>
              <a:t>The NA Community</a:t>
            </a:r>
          </a:p>
          <a:p>
            <a:pPr algn="ctr"/>
            <a:r>
              <a:rPr lang="en-US" sz="3200" dirty="0"/>
              <a:t>Potential members</a:t>
            </a:r>
          </a:p>
          <a:p>
            <a:pPr algn="ctr"/>
            <a:r>
              <a:rPr lang="en-US" sz="3200" dirty="0"/>
              <a:t>The External Public</a:t>
            </a:r>
          </a:p>
        </p:txBody>
      </p:sp>
      <p:pic>
        <p:nvPicPr>
          <p:cNvPr id="4" name="Picture 2" descr="Narcotics Anonymous Logo Vector">
            <a:extLst>
              <a:ext uri="{FF2B5EF4-FFF2-40B4-BE49-F238E27FC236}">
                <a16:creationId xmlns:a16="http://schemas.microsoft.com/office/drawing/2014/main" xmlns="" id="{C2583498-0B8B-475F-9986-483D36DA526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7058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The NA Community</a:t>
            </a:r>
          </a:p>
        </p:txBody>
      </p:sp>
      <p:sp>
        <p:nvSpPr>
          <p:cNvPr id="3" name="Content Placeholder 2"/>
          <p:cNvSpPr>
            <a:spLocks noGrp="1"/>
          </p:cNvSpPr>
          <p:nvPr>
            <p:ph idx="1"/>
          </p:nvPr>
        </p:nvSpPr>
        <p:spPr>
          <a:xfrm>
            <a:off x="120770" y="1670348"/>
            <a:ext cx="9023230" cy="4351338"/>
          </a:xfrm>
        </p:spPr>
        <p:txBody>
          <a:bodyPr>
            <a:noAutofit/>
          </a:bodyPr>
          <a:lstStyle/>
          <a:p>
            <a:r>
              <a:rPr lang="en-US" sz="3600" dirty="0"/>
              <a:t>Discuss PR Projects at ASC to inform GSR’s/groups of progress and goals</a:t>
            </a:r>
          </a:p>
          <a:p>
            <a:r>
              <a:rPr lang="en-US" sz="3600" dirty="0"/>
              <a:t>Provide education regarding the responsibilities of each service position </a:t>
            </a:r>
          </a:p>
          <a:p>
            <a:r>
              <a:rPr lang="en-US" sz="3600" dirty="0"/>
              <a:t>Encourage and support trusted servants</a:t>
            </a:r>
          </a:p>
          <a:p>
            <a:r>
              <a:rPr lang="en-US" sz="3600" dirty="0"/>
              <a:t>Demonstrate leadership and training </a:t>
            </a:r>
          </a:p>
          <a:p>
            <a:r>
              <a:rPr lang="en-US" sz="3600" dirty="0"/>
              <a:t>Provide traditions and concepts workshops.</a:t>
            </a:r>
          </a:p>
        </p:txBody>
      </p:sp>
      <p:pic>
        <p:nvPicPr>
          <p:cNvPr id="4" name="Picture 2" descr="Narcotics Anonymous Logo Vector">
            <a:extLst>
              <a:ext uri="{FF2B5EF4-FFF2-40B4-BE49-F238E27FC236}">
                <a16:creationId xmlns:a16="http://schemas.microsoft.com/office/drawing/2014/main" xmlns="" id="{D1A737AB-3A88-04A4-20C0-04F20460D65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9764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Potential Members</a:t>
            </a:r>
          </a:p>
        </p:txBody>
      </p:sp>
      <p:sp>
        <p:nvSpPr>
          <p:cNvPr id="3" name="Content Placeholder 2"/>
          <p:cNvSpPr>
            <a:spLocks noGrp="1"/>
          </p:cNvSpPr>
          <p:nvPr>
            <p:ph idx="1"/>
          </p:nvPr>
        </p:nvSpPr>
        <p:spPr>
          <a:xfrm>
            <a:off x="0" y="1825625"/>
            <a:ext cx="9144000" cy="4351338"/>
          </a:xfrm>
        </p:spPr>
        <p:txBody>
          <a:bodyPr>
            <a:normAutofit/>
          </a:bodyPr>
          <a:lstStyle/>
          <a:p>
            <a:r>
              <a:rPr lang="en-US" sz="3600" dirty="0"/>
              <a:t>NA Members are one of the greatest influences in attracting new members to meetings</a:t>
            </a:r>
          </a:p>
          <a:p>
            <a:r>
              <a:rPr lang="en-US" sz="3600" dirty="0"/>
              <a:t>H &amp; I Meeting – prospective members can identify with us</a:t>
            </a:r>
          </a:p>
          <a:p>
            <a:r>
              <a:rPr lang="en-US" sz="3600" dirty="0"/>
              <a:t>High School Presentation – inform students about what NA is and how it functions</a:t>
            </a:r>
          </a:p>
          <a:p>
            <a:endParaRPr lang="en-US" sz="3200" dirty="0"/>
          </a:p>
        </p:txBody>
      </p:sp>
      <p:pic>
        <p:nvPicPr>
          <p:cNvPr id="4" name="Picture 2" descr="Narcotics Anonymous Logo Vector">
            <a:extLst>
              <a:ext uri="{FF2B5EF4-FFF2-40B4-BE49-F238E27FC236}">
                <a16:creationId xmlns:a16="http://schemas.microsoft.com/office/drawing/2014/main" xmlns="" id="{38FEFEA9-8E38-77B9-7C85-CF5CDA60970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0353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74"/>
            <a:ext cx="9144000" cy="1325563"/>
          </a:xfrm>
        </p:spPr>
        <p:txBody>
          <a:bodyPr>
            <a:normAutofit/>
          </a:bodyPr>
          <a:lstStyle/>
          <a:p>
            <a:pPr algn="ctr"/>
            <a:r>
              <a:rPr lang="en-US" sz="4000" b="1" dirty="0"/>
              <a:t>External Public</a:t>
            </a:r>
          </a:p>
        </p:txBody>
      </p:sp>
      <p:sp>
        <p:nvSpPr>
          <p:cNvPr id="3" name="Content Placeholder 2"/>
          <p:cNvSpPr>
            <a:spLocks noGrp="1"/>
          </p:cNvSpPr>
          <p:nvPr>
            <p:ph idx="1"/>
          </p:nvPr>
        </p:nvSpPr>
        <p:spPr>
          <a:xfrm>
            <a:off x="0" y="1555070"/>
            <a:ext cx="9143999" cy="3450613"/>
          </a:xfrm>
        </p:spPr>
        <p:txBody>
          <a:bodyPr>
            <a:noAutofit/>
          </a:bodyPr>
          <a:lstStyle/>
          <a:p>
            <a:r>
              <a:rPr lang="en-US" sz="3200" dirty="0"/>
              <a:t>Our communication with the external public can show that NA is an effective, reliable, and responsive program of recovery</a:t>
            </a:r>
          </a:p>
          <a:p>
            <a:r>
              <a:rPr lang="en-US" sz="3200" dirty="0"/>
              <a:t>Our communication should be informative and should directly address any misconceptions the public may have</a:t>
            </a:r>
          </a:p>
          <a:p>
            <a:r>
              <a:rPr lang="en-US" sz="3200" dirty="0"/>
              <a:t>Honest and open communication with the external public helps NA retain its credibility &amp; supports our ability to provide effective services</a:t>
            </a:r>
          </a:p>
        </p:txBody>
      </p:sp>
      <p:pic>
        <p:nvPicPr>
          <p:cNvPr id="4" name="Picture 2" descr="Narcotics Anonymous Logo Vector">
            <a:extLst>
              <a:ext uri="{FF2B5EF4-FFF2-40B4-BE49-F238E27FC236}">
                <a16:creationId xmlns:a16="http://schemas.microsoft.com/office/drawing/2014/main" xmlns="" id="{AD34C6F7-8AE9-E266-70FA-6EEE706E238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A31A9878-568D-9D4C-3857-E380A4C71EAE}"/>
              </a:ext>
            </a:extLst>
          </p:cNvPr>
          <p:cNvPicPr>
            <a:picLocks noChangeAspect="1"/>
          </p:cNvPicPr>
          <p:nvPr/>
        </p:nvPicPr>
        <p:blipFill rotWithShape="1">
          <a:blip r:embed="rId4"/>
          <a:srcRect l="24490" t="40290" r="48367" b="13549"/>
          <a:stretch/>
        </p:blipFill>
        <p:spPr>
          <a:xfrm>
            <a:off x="7125496" y="37574"/>
            <a:ext cx="1701264" cy="1626669"/>
          </a:xfrm>
          <a:prstGeom prst="rect">
            <a:avLst/>
          </a:prstGeom>
        </p:spPr>
      </p:pic>
    </p:spTree>
    <p:extLst>
      <p:ext uri="{BB962C8B-B14F-4D97-AF65-F5344CB8AC3E}">
        <p14:creationId xmlns:p14="http://schemas.microsoft.com/office/powerpoint/2010/main" xmlns="" val="80295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wner\Downloads\Screenshot_20240713_055215_Chrome (2).jpg"/>
          <p:cNvPicPr>
            <a:picLocks noChangeAspect="1" noChangeArrowheads="1"/>
          </p:cNvPicPr>
          <p:nvPr/>
        </p:nvPicPr>
        <p:blipFill>
          <a:blip r:embed="rId3"/>
          <a:srcRect l="46909" t="36090" r="1536" b="43074"/>
          <a:stretch>
            <a:fillRect/>
          </a:stretch>
        </p:blipFill>
        <p:spPr bwMode="auto">
          <a:xfrm>
            <a:off x="554267" y="97536"/>
            <a:ext cx="8504389" cy="6757618"/>
          </a:xfrm>
          <a:prstGeom prst="rect">
            <a:avLst/>
          </a:prstGeom>
          <a:noFill/>
        </p:spPr>
      </p:pic>
      <p:sp>
        <p:nvSpPr>
          <p:cNvPr id="6" name="Rectangle 5"/>
          <p:cNvSpPr/>
          <p:nvPr/>
        </p:nvSpPr>
        <p:spPr>
          <a:xfrm>
            <a:off x="517690" y="97536"/>
            <a:ext cx="3554437" cy="2670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da</a:t>
            </a:r>
            <a:endParaRPr lang="en-US" dirty="0"/>
          </a:p>
        </p:txBody>
      </p:sp>
      <p:sp>
        <p:nvSpPr>
          <p:cNvPr id="7" name="TextBox 6"/>
          <p:cNvSpPr txBox="1"/>
          <p:nvPr/>
        </p:nvSpPr>
        <p:spPr>
          <a:xfrm>
            <a:off x="755904" y="536448"/>
            <a:ext cx="4376519" cy="1569660"/>
          </a:xfrm>
          <a:prstGeom prst="rect">
            <a:avLst/>
          </a:prstGeom>
          <a:noFill/>
        </p:spPr>
        <p:txBody>
          <a:bodyPr wrap="none" rtlCol="0">
            <a:spAutoFit/>
          </a:bodyPr>
          <a:lstStyle/>
          <a:p>
            <a:r>
              <a:rPr lang="en-US" sz="4800" b="1" dirty="0" smtClean="0"/>
              <a:t>Data From 2023 </a:t>
            </a:r>
          </a:p>
          <a:p>
            <a:r>
              <a:rPr lang="en-US" sz="4800" b="1" dirty="0" smtClean="0"/>
              <a:t>Annual Report</a:t>
            </a:r>
            <a:endParaRPr lang="en-US" sz="4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How do we Communicate?</a:t>
            </a:r>
          </a:p>
        </p:txBody>
      </p:sp>
      <p:sp>
        <p:nvSpPr>
          <p:cNvPr id="3" name="Content Placeholder 2"/>
          <p:cNvSpPr>
            <a:spLocks noGrp="1"/>
          </p:cNvSpPr>
          <p:nvPr>
            <p:ph idx="1"/>
          </p:nvPr>
        </p:nvSpPr>
        <p:spPr>
          <a:xfrm>
            <a:off x="274320" y="1412229"/>
            <a:ext cx="8613648" cy="3450613"/>
          </a:xfrm>
        </p:spPr>
        <p:txBody>
          <a:bodyPr>
            <a:noAutofit/>
          </a:bodyPr>
          <a:lstStyle/>
          <a:p>
            <a:r>
              <a:rPr lang="en-US" sz="3200" dirty="0"/>
              <a:t>With each other in our meetings and service committees </a:t>
            </a:r>
          </a:p>
          <a:p>
            <a:r>
              <a:rPr lang="en-US" sz="3200" dirty="0"/>
              <a:t>With professionals and the general public when we are informing them about the program of Narcotics Anonymous</a:t>
            </a:r>
          </a:p>
          <a:p>
            <a:r>
              <a:rPr lang="en-US" sz="3200" dirty="0"/>
              <a:t>With professionals and the public when we are utilizing their services—public service announcements, meeting space, bus benches—to reach potential members </a:t>
            </a:r>
          </a:p>
          <a:p>
            <a:r>
              <a:rPr lang="en-US" sz="3200" dirty="0"/>
              <a:t>Directly with still-suffering addicts</a:t>
            </a:r>
          </a:p>
        </p:txBody>
      </p:sp>
      <p:pic>
        <p:nvPicPr>
          <p:cNvPr id="4" name="Picture 2" descr="Narcotics Anonymous Logo Vector">
            <a:extLst>
              <a:ext uri="{FF2B5EF4-FFF2-40B4-BE49-F238E27FC236}">
                <a16:creationId xmlns:a16="http://schemas.microsoft.com/office/drawing/2014/main" xmlns="" id="{D1FAA867-CBFA-733A-7127-668178066BF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611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Communicate to Coordinate</a:t>
            </a:r>
          </a:p>
        </p:txBody>
      </p:sp>
      <p:sp>
        <p:nvSpPr>
          <p:cNvPr id="3" name="Content Placeholder 2"/>
          <p:cNvSpPr>
            <a:spLocks noGrp="1"/>
          </p:cNvSpPr>
          <p:nvPr>
            <p:ph idx="1"/>
          </p:nvPr>
        </p:nvSpPr>
        <p:spPr>
          <a:xfrm>
            <a:off x="1" y="1686549"/>
            <a:ext cx="9144000" cy="3450613"/>
          </a:xfrm>
        </p:spPr>
        <p:txBody>
          <a:bodyPr>
            <a:noAutofit/>
          </a:bodyPr>
          <a:lstStyle/>
          <a:p>
            <a:r>
              <a:rPr lang="en-US" sz="3600" b="1" i="1" dirty="0"/>
              <a:t>Coordination strategies </a:t>
            </a:r>
            <a:r>
              <a:rPr lang="en-US" sz="3600" dirty="0"/>
              <a:t>help us work toward a unified approach to providing services</a:t>
            </a:r>
          </a:p>
          <a:p>
            <a:r>
              <a:rPr lang="en-US" sz="3600" b="1" i="1" dirty="0"/>
              <a:t>Effective PR service</a:t>
            </a:r>
            <a:r>
              <a:rPr lang="en-US" sz="3600" dirty="0"/>
              <a:t> depends on our ability to work together</a:t>
            </a:r>
          </a:p>
          <a:p>
            <a:r>
              <a:rPr lang="en-US" sz="3600" b="1" i="1" dirty="0"/>
              <a:t>Communication follow-up </a:t>
            </a:r>
            <a:r>
              <a:rPr lang="en-US" sz="3600" dirty="0"/>
              <a:t>ensures that the area maintains an ongoing relationship with the public</a:t>
            </a:r>
          </a:p>
        </p:txBody>
      </p:sp>
      <p:pic>
        <p:nvPicPr>
          <p:cNvPr id="4" name="Picture 2" descr="Narcotics Anonymous Logo Vector">
            <a:extLst>
              <a:ext uri="{FF2B5EF4-FFF2-40B4-BE49-F238E27FC236}">
                <a16:creationId xmlns:a16="http://schemas.microsoft.com/office/drawing/2014/main" xmlns="" id="{A204DC3B-5811-E5A0-1997-ECE23CEE5FB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2392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18" y="97834"/>
            <a:ext cx="7886700" cy="1325563"/>
          </a:xfrm>
        </p:spPr>
        <p:txBody>
          <a:bodyPr>
            <a:normAutofit/>
          </a:bodyPr>
          <a:lstStyle/>
          <a:p>
            <a:pPr algn="ctr"/>
            <a:r>
              <a:rPr lang="en-US" sz="4400" b="1" dirty="0"/>
              <a:t>Public Relations Workshop</a:t>
            </a:r>
          </a:p>
        </p:txBody>
      </p:sp>
      <p:sp>
        <p:nvSpPr>
          <p:cNvPr id="3" name="Content Placeholder 2"/>
          <p:cNvSpPr>
            <a:spLocks noGrp="1"/>
          </p:cNvSpPr>
          <p:nvPr>
            <p:ph idx="1"/>
          </p:nvPr>
        </p:nvSpPr>
        <p:spPr>
          <a:xfrm>
            <a:off x="457200" y="1143000"/>
            <a:ext cx="8229600" cy="4983163"/>
          </a:xfrm>
        </p:spPr>
        <p:txBody>
          <a:bodyPr>
            <a:normAutofit/>
          </a:bodyPr>
          <a:lstStyle/>
          <a:p>
            <a:pPr marL="0" indent="0" algn="ctr">
              <a:buNone/>
            </a:pPr>
            <a:endParaRPr lang="en-US" sz="3200" dirty="0"/>
          </a:p>
          <a:p>
            <a:pPr marL="0" indent="0" algn="ctr">
              <a:buNone/>
            </a:pPr>
            <a:endParaRPr lang="en-US" sz="3200" dirty="0"/>
          </a:p>
          <a:p>
            <a:pPr marL="0" indent="0" algn="ctr">
              <a:buNone/>
            </a:pPr>
            <a:r>
              <a:rPr lang="en-US" sz="3600" dirty="0"/>
              <a:t>Part 2</a:t>
            </a:r>
          </a:p>
          <a:p>
            <a:pPr marL="0" indent="0" algn="ctr">
              <a:buNone/>
            </a:pPr>
            <a:endParaRPr lang="en-US" sz="3600" dirty="0"/>
          </a:p>
          <a:p>
            <a:pPr marL="0" indent="0" algn="ctr">
              <a:buNone/>
            </a:pPr>
            <a:r>
              <a:rPr lang="en-US" sz="4400" dirty="0"/>
              <a:t>Planning Presentations to the Public</a:t>
            </a:r>
          </a:p>
        </p:txBody>
      </p:sp>
      <p:pic>
        <p:nvPicPr>
          <p:cNvPr id="4" name="Picture 2" descr="Narcotics Anonymous Logo Vector">
            <a:extLst>
              <a:ext uri="{FF2B5EF4-FFF2-40B4-BE49-F238E27FC236}">
                <a16:creationId xmlns:a16="http://schemas.microsoft.com/office/drawing/2014/main" xmlns="" id="{2A50A28A-123F-892B-AB8C-B12B6D2597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3313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64"/>
            <a:ext cx="8971005" cy="1359876"/>
          </a:xfrm>
        </p:spPr>
        <p:txBody>
          <a:bodyPr>
            <a:normAutofit/>
          </a:bodyPr>
          <a:lstStyle/>
          <a:p>
            <a:pPr algn="ctr"/>
            <a:r>
              <a:rPr lang="en-US" sz="4000" b="1" dirty="0"/>
              <a:t>Planning Presentations to the Public</a:t>
            </a:r>
          </a:p>
        </p:txBody>
      </p:sp>
      <p:sp>
        <p:nvSpPr>
          <p:cNvPr id="3" name="Content Placeholder 2"/>
          <p:cNvSpPr>
            <a:spLocks noGrp="1"/>
          </p:cNvSpPr>
          <p:nvPr>
            <p:ph idx="1"/>
          </p:nvPr>
        </p:nvSpPr>
        <p:spPr>
          <a:xfrm>
            <a:off x="457200" y="1594338"/>
            <a:ext cx="8229600" cy="4841631"/>
          </a:xfrm>
        </p:spPr>
        <p:txBody>
          <a:bodyPr>
            <a:normAutofit/>
          </a:bodyPr>
          <a:lstStyle/>
          <a:p>
            <a:pPr marL="0" indent="0" algn="ctr">
              <a:buNone/>
            </a:pPr>
            <a:endParaRPr lang="en-US" sz="2800" dirty="0"/>
          </a:p>
          <a:p>
            <a:pPr marL="0" indent="0" algn="ctr">
              <a:buNone/>
            </a:pPr>
            <a:r>
              <a:rPr lang="en-US" sz="3200" dirty="0"/>
              <a:t>We can show a public audience that we are reliable and knowledgeable by preparing and training for our interactions with them</a:t>
            </a:r>
          </a:p>
          <a:p>
            <a:pPr marL="0" indent="0" algn="ctr">
              <a:buNone/>
            </a:pPr>
            <a:endParaRPr lang="en-US" sz="3200" dirty="0"/>
          </a:p>
          <a:p>
            <a:pPr marL="0" indent="0" algn="ctr">
              <a:buNone/>
            </a:pPr>
            <a:r>
              <a:rPr lang="en-US" sz="3200" dirty="0"/>
              <a:t>Preparation and training can help improve our public interactions even if we consider ourselves as having experience</a:t>
            </a:r>
          </a:p>
        </p:txBody>
      </p:sp>
      <p:pic>
        <p:nvPicPr>
          <p:cNvPr id="4" name="Picture 2" descr="Narcotics Anonymous Logo Vector">
            <a:extLst>
              <a:ext uri="{FF2B5EF4-FFF2-40B4-BE49-F238E27FC236}">
                <a16:creationId xmlns:a16="http://schemas.microsoft.com/office/drawing/2014/main" xmlns="" id="{A27346CE-CF0A-DD0C-CA91-C5B5B898F5D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3216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3200" dirty="0"/>
          </a:p>
          <a:p>
            <a:pPr marL="0" indent="0" algn="ctr">
              <a:buNone/>
            </a:pPr>
            <a:r>
              <a:rPr lang="en-US" sz="3600" dirty="0"/>
              <a:t>Where?</a:t>
            </a:r>
          </a:p>
          <a:p>
            <a:pPr marL="0" indent="0" algn="ctr">
              <a:buNone/>
            </a:pPr>
            <a:r>
              <a:rPr lang="en-US" sz="3600" dirty="0"/>
              <a:t>Why?</a:t>
            </a:r>
          </a:p>
          <a:p>
            <a:pPr marL="0" indent="0" algn="ctr">
              <a:buNone/>
            </a:pPr>
            <a:r>
              <a:rPr lang="en-US" sz="3600" dirty="0"/>
              <a:t>Who?</a:t>
            </a:r>
          </a:p>
          <a:p>
            <a:pPr marL="0" indent="0" algn="ctr">
              <a:buNone/>
            </a:pPr>
            <a:r>
              <a:rPr lang="en-US" sz="3600" dirty="0"/>
              <a:t>What?</a:t>
            </a:r>
          </a:p>
          <a:p>
            <a:pPr marL="0" indent="0" algn="ctr">
              <a:buNone/>
            </a:pPr>
            <a:r>
              <a:rPr lang="en-US" sz="3600" dirty="0"/>
              <a:t>When?</a:t>
            </a:r>
          </a:p>
          <a:p>
            <a:pPr marL="0" indent="0" algn="ctr">
              <a:buNone/>
            </a:pPr>
            <a:r>
              <a:rPr lang="en-US" sz="3600" dirty="0"/>
              <a:t>How?</a:t>
            </a:r>
          </a:p>
        </p:txBody>
      </p:sp>
      <p:sp>
        <p:nvSpPr>
          <p:cNvPr id="4" name="Title 1">
            <a:extLst>
              <a:ext uri="{FF2B5EF4-FFF2-40B4-BE49-F238E27FC236}">
                <a16:creationId xmlns:a16="http://schemas.microsoft.com/office/drawing/2014/main" xmlns="" id="{6E30137C-7E1D-0C50-3E47-13C5A7CCC069}"/>
              </a:ext>
            </a:extLst>
          </p:cNvPr>
          <p:cNvSpPr txBox="1">
            <a:spLocks/>
          </p:cNvSpPr>
          <p:nvPr/>
        </p:nvSpPr>
        <p:spPr>
          <a:xfrm>
            <a:off x="0" y="232541"/>
            <a:ext cx="9143999" cy="104923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t>Preparation</a:t>
            </a:r>
          </a:p>
        </p:txBody>
      </p:sp>
      <p:pic>
        <p:nvPicPr>
          <p:cNvPr id="5" name="Picture 2" descr="Narcotics Anonymous Logo Vector">
            <a:extLst>
              <a:ext uri="{FF2B5EF4-FFF2-40B4-BE49-F238E27FC236}">
                <a16:creationId xmlns:a16="http://schemas.microsoft.com/office/drawing/2014/main" xmlns="" id="{9369A7AC-81EB-A597-9377-56F38A75FEA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5692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35"/>
            <a:ext cx="9143999" cy="1049235"/>
          </a:xfrm>
        </p:spPr>
        <p:txBody>
          <a:bodyPr>
            <a:normAutofit/>
          </a:bodyPr>
          <a:lstStyle/>
          <a:p>
            <a:pPr algn="ctr"/>
            <a:r>
              <a:rPr lang="en-US" sz="4000" b="1" dirty="0"/>
              <a:t>Preparation</a:t>
            </a:r>
          </a:p>
        </p:txBody>
      </p:sp>
      <p:sp>
        <p:nvSpPr>
          <p:cNvPr id="3" name="Content Placeholder 2"/>
          <p:cNvSpPr>
            <a:spLocks noGrp="1"/>
          </p:cNvSpPr>
          <p:nvPr>
            <p:ph idx="1"/>
          </p:nvPr>
        </p:nvSpPr>
        <p:spPr>
          <a:xfrm>
            <a:off x="462583" y="1224981"/>
            <a:ext cx="8080922" cy="3450613"/>
          </a:xfrm>
        </p:spPr>
        <p:txBody>
          <a:bodyPr>
            <a:noAutofit/>
          </a:bodyPr>
          <a:lstStyle/>
          <a:p>
            <a:pPr marL="0" indent="0" algn="ctr">
              <a:buNone/>
            </a:pPr>
            <a:r>
              <a:rPr lang="en-US" sz="3600" b="1" dirty="0"/>
              <a:t>WHERE ?</a:t>
            </a:r>
          </a:p>
          <a:p>
            <a:pPr marL="0" indent="0" algn="ctr">
              <a:buNone/>
            </a:pPr>
            <a:endParaRPr lang="en-US" sz="3600" dirty="0"/>
          </a:p>
          <a:p>
            <a:r>
              <a:rPr lang="en-US" sz="3600" dirty="0"/>
              <a:t>Personnel from schools, healthcare facilities, social service offices, treatment centers &amp; Law Enforcement</a:t>
            </a:r>
          </a:p>
          <a:p>
            <a:r>
              <a:rPr lang="en-US" sz="3600" dirty="0"/>
              <a:t>Introduction letter – begin a dialogue and convey basic information about NA</a:t>
            </a:r>
          </a:p>
          <a:p>
            <a:r>
              <a:rPr lang="en-US" sz="3600" dirty="0"/>
              <a:t>Exhibits and booths at conferences and health fairs to reach out to pros who work with addicts</a:t>
            </a:r>
          </a:p>
        </p:txBody>
      </p:sp>
      <p:pic>
        <p:nvPicPr>
          <p:cNvPr id="4" name="Picture 2" descr="Narcotics Anonymous Logo Vector">
            <a:extLst>
              <a:ext uri="{FF2B5EF4-FFF2-40B4-BE49-F238E27FC236}">
                <a16:creationId xmlns:a16="http://schemas.microsoft.com/office/drawing/2014/main" xmlns="" id="{533E650F-C576-81A5-BD82-D737D9AF954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0070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14825"/>
            <a:ext cx="7886700" cy="4351338"/>
          </a:xfrm>
        </p:spPr>
        <p:txBody>
          <a:bodyPr>
            <a:noAutofit/>
          </a:bodyPr>
          <a:lstStyle/>
          <a:p>
            <a:pPr marL="0" indent="0" algn="ctr">
              <a:buNone/>
            </a:pPr>
            <a:r>
              <a:rPr lang="en-US" sz="3600" b="1" dirty="0"/>
              <a:t>Why ?</a:t>
            </a:r>
          </a:p>
          <a:p>
            <a:pPr marL="0" indent="0" algn="ctr">
              <a:buNone/>
            </a:pPr>
            <a:endParaRPr lang="en-US" sz="3600" dirty="0"/>
          </a:p>
          <a:p>
            <a:r>
              <a:rPr lang="en-US" sz="3600" dirty="0"/>
              <a:t>The goal of the presentation is to leave the audience with a basic understanding of the NA program of recovery</a:t>
            </a:r>
          </a:p>
          <a:p>
            <a:r>
              <a:rPr lang="en-US" sz="3600" dirty="0"/>
              <a:t>demonstrate that NA is a valuable and credible community resource</a:t>
            </a:r>
          </a:p>
          <a:p>
            <a:r>
              <a:rPr lang="en-US" sz="3600" dirty="0"/>
              <a:t>Help us to fulfill our primary purpose</a:t>
            </a:r>
          </a:p>
        </p:txBody>
      </p:sp>
      <p:sp>
        <p:nvSpPr>
          <p:cNvPr id="4" name="Title 1">
            <a:extLst>
              <a:ext uri="{FF2B5EF4-FFF2-40B4-BE49-F238E27FC236}">
                <a16:creationId xmlns:a16="http://schemas.microsoft.com/office/drawing/2014/main" xmlns="" id="{F737608B-B517-E464-0A96-460C4907665B}"/>
              </a:ext>
            </a:extLst>
          </p:cNvPr>
          <p:cNvSpPr txBox="1">
            <a:spLocks/>
          </p:cNvSpPr>
          <p:nvPr/>
        </p:nvSpPr>
        <p:spPr>
          <a:xfrm>
            <a:off x="0" y="232541"/>
            <a:ext cx="9143999" cy="104923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Preparation</a:t>
            </a:r>
          </a:p>
        </p:txBody>
      </p:sp>
      <p:pic>
        <p:nvPicPr>
          <p:cNvPr id="7" name="Picture 2" descr="Narcotics Anonymous Logo Vector">
            <a:extLst>
              <a:ext uri="{FF2B5EF4-FFF2-40B4-BE49-F238E27FC236}">
                <a16:creationId xmlns:a16="http://schemas.microsoft.com/office/drawing/2014/main" xmlns="" id="{F3AF3DFF-13CC-C216-2576-9DB7287FCE1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5853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25625"/>
            <a:ext cx="9143999" cy="4351338"/>
          </a:xfrm>
        </p:spPr>
        <p:txBody>
          <a:bodyPr>
            <a:noAutofit/>
          </a:bodyPr>
          <a:lstStyle/>
          <a:p>
            <a:pPr marL="0" indent="0" algn="ctr">
              <a:buNone/>
            </a:pPr>
            <a:r>
              <a:rPr lang="en-US" sz="3600" b="1" dirty="0"/>
              <a:t>WHO ?</a:t>
            </a:r>
          </a:p>
          <a:p>
            <a:pPr marL="0" indent="0" algn="ctr">
              <a:buNone/>
            </a:pPr>
            <a:endParaRPr lang="en-US" sz="3600" dirty="0"/>
          </a:p>
          <a:p>
            <a:r>
              <a:rPr lang="en-US" sz="3600" dirty="0"/>
              <a:t>Who is our audience? – Tailor the presentation to fit the interests of attendees</a:t>
            </a:r>
          </a:p>
          <a:p>
            <a:r>
              <a:rPr lang="en-US" sz="3600" dirty="0"/>
              <a:t>Who will be doing the presentation? – depends on service members available and experience.  </a:t>
            </a:r>
          </a:p>
        </p:txBody>
      </p:sp>
      <p:sp>
        <p:nvSpPr>
          <p:cNvPr id="4" name="Title 1">
            <a:extLst>
              <a:ext uri="{FF2B5EF4-FFF2-40B4-BE49-F238E27FC236}">
                <a16:creationId xmlns:a16="http://schemas.microsoft.com/office/drawing/2014/main" xmlns="" id="{6740DC8F-D0BD-F78C-7CB6-F59DCFC653AA}"/>
              </a:ext>
            </a:extLst>
          </p:cNvPr>
          <p:cNvSpPr txBox="1">
            <a:spLocks/>
          </p:cNvSpPr>
          <p:nvPr/>
        </p:nvSpPr>
        <p:spPr>
          <a:xfrm>
            <a:off x="0" y="232541"/>
            <a:ext cx="9143999" cy="104923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Preparation</a:t>
            </a:r>
          </a:p>
        </p:txBody>
      </p:sp>
      <p:pic>
        <p:nvPicPr>
          <p:cNvPr id="7" name="Picture 2" descr="Narcotics Anonymous Logo Vector">
            <a:extLst>
              <a:ext uri="{FF2B5EF4-FFF2-40B4-BE49-F238E27FC236}">
                <a16:creationId xmlns:a16="http://schemas.microsoft.com/office/drawing/2014/main" xmlns="" id="{18229AFB-919C-74C2-72F6-755ECE9DE0D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3357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184"/>
            <a:ext cx="9144000" cy="1242647"/>
          </a:xfrm>
        </p:spPr>
        <p:txBody>
          <a:bodyPr>
            <a:normAutofit/>
          </a:bodyPr>
          <a:lstStyle/>
          <a:p>
            <a:pPr algn="ctr"/>
            <a:r>
              <a:rPr lang="en-US" b="1" dirty="0"/>
              <a:t>Preparation: What do we want to communicate?</a:t>
            </a:r>
          </a:p>
        </p:txBody>
      </p:sp>
      <p:sp>
        <p:nvSpPr>
          <p:cNvPr id="3" name="Content Placeholder 2"/>
          <p:cNvSpPr>
            <a:spLocks noGrp="1"/>
          </p:cNvSpPr>
          <p:nvPr>
            <p:ph sz="half" idx="1"/>
          </p:nvPr>
        </p:nvSpPr>
        <p:spPr>
          <a:xfrm>
            <a:off x="457200" y="1778257"/>
            <a:ext cx="3657600" cy="4717522"/>
          </a:xfrm>
        </p:spPr>
        <p:txBody>
          <a:bodyPr>
            <a:normAutofit/>
          </a:bodyPr>
          <a:lstStyle/>
          <a:p>
            <a:r>
              <a:rPr lang="en-US" sz="2800" dirty="0"/>
              <a:t>Origin of our name – not just for opiates</a:t>
            </a:r>
          </a:p>
          <a:p>
            <a:r>
              <a:rPr lang="en-US" sz="2800" dirty="0"/>
              <a:t>Brief history</a:t>
            </a:r>
          </a:p>
          <a:p>
            <a:r>
              <a:rPr lang="en-US" sz="2800" dirty="0"/>
              <a:t>Growth – 70,000 weekly meetings in 144 countries.(2018)</a:t>
            </a:r>
          </a:p>
          <a:p>
            <a:r>
              <a:rPr lang="en-US" sz="2800" dirty="0"/>
              <a:t>Our primary purpose and sole requirement for membership</a:t>
            </a:r>
          </a:p>
          <a:p>
            <a:endParaRPr lang="en-US" sz="2400" dirty="0"/>
          </a:p>
          <a:p>
            <a:pPr marL="0" indent="0">
              <a:buNone/>
            </a:pPr>
            <a:endParaRPr lang="en-US" sz="2400" dirty="0"/>
          </a:p>
          <a:p>
            <a:endParaRPr lang="en-US" sz="2400" dirty="0"/>
          </a:p>
        </p:txBody>
      </p:sp>
      <p:sp>
        <p:nvSpPr>
          <p:cNvPr id="4" name="Content Placeholder 3"/>
          <p:cNvSpPr>
            <a:spLocks noGrp="1"/>
          </p:cNvSpPr>
          <p:nvPr>
            <p:ph sz="half" idx="2"/>
          </p:nvPr>
        </p:nvSpPr>
        <p:spPr>
          <a:xfrm>
            <a:off x="4471920" y="1778257"/>
            <a:ext cx="4141304" cy="4717522"/>
          </a:xfrm>
        </p:spPr>
        <p:txBody>
          <a:bodyPr>
            <a:noAutofit/>
          </a:bodyPr>
          <a:lstStyle/>
          <a:p>
            <a:r>
              <a:rPr lang="en-US" sz="2800" dirty="0"/>
              <a:t>Role of the group and NA Traditions –how groups and service bodies work to forward our message</a:t>
            </a:r>
          </a:p>
          <a:p>
            <a:r>
              <a:rPr lang="en-US" sz="2800" dirty="0"/>
              <a:t>NA Steps – description</a:t>
            </a:r>
          </a:p>
          <a:p>
            <a:r>
              <a:rPr lang="en-US" sz="2800" dirty="0"/>
              <a:t>NA is spiritual, not religious</a:t>
            </a:r>
          </a:p>
          <a:p>
            <a:r>
              <a:rPr lang="en-US" sz="2800" dirty="0"/>
              <a:t>Where/How to find us</a:t>
            </a:r>
          </a:p>
        </p:txBody>
      </p:sp>
      <p:pic>
        <p:nvPicPr>
          <p:cNvPr id="5" name="Picture 2" descr="Narcotics Anonymous Logo Vector">
            <a:extLst>
              <a:ext uri="{FF2B5EF4-FFF2-40B4-BE49-F238E27FC236}">
                <a16:creationId xmlns:a16="http://schemas.microsoft.com/office/drawing/2014/main" xmlns="" id="{48F9DF72-EEA6-C7FF-0193-07D8E50124E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8727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5846" y="1403593"/>
            <a:ext cx="8792308" cy="4351338"/>
          </a:xfrm>
        </p:spPr>
        <p:txBody>
          <a:bodyPr>
            <a:normAutofit/>
          </a:bodyPr>
          <a:lstStyle/>
          <a:p>
            <a:pPr marL="0" indent="0" algn="ctr">
              <a:buNone/>
            </a:pPr>
            <a:r>
              <a:rPr lang="en-US" sz="3200" b="1" dirty="0"/>
              <a:t>WHEN ?</a:t>
            </a:r>
          </a:p>
          <a:p>
            <a:endParaRPr lang="en-US" sz="3200" dirty="0"/>
          </a:p>
          <a:p>
            <a:r>
              <a:rPr lang="en-US" sz="3600" dirty="0"/>
              <a:t>Schedule a presentation during the time of the day that is most likely to be convenient for the participants</a:t>
            </a:r>
          </a:p>
        </p:txBody>
      </p:sp>
      <p:sp>
        <p:nvSpPr>
          <p:cNvPr id="3" name="Title 1">
            <a:extLst>
              <a:ext uri="{FF2B5EF4-FFF2-40B4-BE49-F238E27FC236}">
                <a16:creationId xmlns:a16="http://schemas.microsoft.com/office/drawing/2014/main" xmlns="" id="{492CDBC0-DAF0-6E34-085F-C961B08E4BBE}"/>
              </a:ext>
            </a:extLst>
          </p:cNvPr>
          <p:cNvSpPr txBox="1">
            <a:spLocks/>
          </p:cNvSpPr>
          <p:nvPr/>
        </p:nvSpPr>
        <p:spPr>
          <a:xfrm>
            <a:off x="0" y="40817"/>
            <a:ext cx="9143999" cy="104923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Preparation</a:t>
            </a:r>
          </a:p>
        </p:txBody>
      </p:sp>
      <p:pic>
        <p:nvPicPr>
          <p:cNvPr id="7" name="Picture 2" descr="Narcotics Anonymous Logo Vector">
            <a:extLst>
              <a:ext uri="{FF2B5EF4-FFF2-40B4-BE49-F238E27FC236}">
                <a16:creationId xmlns:a16="http://schemas.microsoft.com/office/drawing/2014/main" xmlns="" id="{79CE10A4-52A0-F103-2CE3-CF7E090E127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572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2065DDC-B55A-6868-7C81-51FE5BF3C36C}"/>
              </a:ext>
            </a:extLst>
          </p:cNvPr>
          <p:cNvPicPr>
            <a:picLocks noChangeAspect="1"/>
          </p:cNvPicPr>
          <p:nvPr/>
        </p:nvPicPr>
        <p:blipFill rotWithShape="1">
          <a:blip r:embed="rId2"/>
          <a:srcRect l="2242" r="3359"/>
          <a:stretch/>
        </p:blipFill>
        <p:spPr>
          <a:xfrm>
            <a:off x="0" y="1361871"/>
            <a:ext cx="9143999" cy="5612241"/>
          </a:xfrm>
          <a:prstGeom prst="rect">
            <a:avLst/>
          </a:prstGeom>
        </p:spPr>
      </p:pic>
      <p:sp>
        <p:nvSpPr>
          <p:cNvPr id="2" name="TextBox 1">
            <a:extLst>
              <a:ext uri="{FF2B5EF4-FFF2-40B4-BE49-F238E27FC236}">
                <a16:creationId xmlns:a16="http://schemas.microsoft.com/office/drawing/2014/main" xmlns="" id="{9F862716-248F-0364-9704-F45960843224}"/>
              </a:ext>
            </a:extLst>
          </p:cNvPr>
          <p:cNvSpPr txBox="1"/>
          <p:nvPr/>
        </p:nvSpPr>
        <p:spPr>
          <a:xfrm>
            <a:off x="2053424" y="115479"/>
            <a:ext cx="4708405" cy="584775"/>
          </a:xfrm>
          <a:prstGeom prst="rect">
            <a:avLst/>
          </a:prstGeom>
          <a:noFill/>
        </p:spPr>
        <p:txBody>
          <a:bodyPr wrap="none" rtlCol="0">
            <a:spAutoFit/>
          </a:bodyPr>
          <a:lstStyle/>
          <a:p>
            <a:r>
              <a:rPr lang="en-US" sz="3200" b="1" dirty="0"/>
              <a:t>Latest Membership Survey</a:t>
            </a:r>
          </a:p>
        </p:txBody>
      </p:sp>
      <p:pic>
        <p:nvPicPr>
          <p:cNvPr id="3" name="Picture 2" descr="Narcotics Anonymous Logo Vector">
            <a:extLst>
              <a:ext uri="{FF2B5EF4-FFF2-40B4-BE49-F238E27FC236}">
                <a16:creationId xmlns:a16="http://schemas.microsoft.com/office/drawing/2014/main" xmlns="" id="{D1EF55F8-EC43-6672-3A7E-6D215DA87B5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50872" y="68497"/>
            <a:ext cx="694937" cy="69493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Narcotics Anonymous Logo Vector">
            <a:extLst>
              <a:ext uri="{FF2B5EF4-FFF2-40B4-BE49-F238E27FC236}">
                <a16:creationId xmlns:a16="http://schemas.microsoft.com/office/drawing/2014/main" xmlns="" id="{DAB9F4F5-967C-FE70-43A0-E0BB808235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91" y="44113"/>
            <a:ext cx="694937" cy="694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365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52" y="689415"/>
            <a:ext cx="7956645" cy="4789732"/>
          </a:xfrm>
        </p:spPr>
        <p:txBody>
          <a:bodyPr>
            <a:noAutofit/>
          </a:bodyPr>
          <a:lstStyle/>
          <a:p>
            <a:pPr marL="0" indent="0" algn="ctr">
              <a:buNone/>
            </a:pPr>
            <a:endParaRPr lang="en-US" sz="3200" dirty="0"/>
          </a:p>
          <a:p>
            <a:pPr marL="0" indent="0" algn="ctr">
              <a:buNone/>
            </a:pPr>
            <a:r>
              <a:rPr lang="en-US" sz="3200" b="1" dirty="0"/>
              <a:t>HOW ?</a:t>
            </a:r>
          </a:p>
          <a:p>
            <a:pPr marL="0" indent="0" algn="ctr">
              <a:buNone/>
            </a:pPr>
            <a:endParaRPr lang="en-US" sz="3200" dirty="0"/>
          </a:p>
          <a:p>
            <a:r>
              <a:rPr lang="en-US" sz="3200" dirty="0"/>
              <a:t>Planning is a vital part of any presentation</a:t>
            </a:r>
          </a:p>
          <a:p>
            <a:r>
              <a:rPr lang="en-US" sz="3200" dirty="0"/>
              <a:t>Rehearse, Rehearse, Rehearse</a:t>
            </a:r>
          </a:p>
          <a:p>
            <a:r>
              <a:rPr lang="en-US" sz="3200" dirty="0"/>
              <a:t>Use familiar language, NOT NA LANGUAGE</a:t>
            </a:r>
          </a:p>
          <a:p>
            <a:r>
              <a:rPr lang="en-US" sz="3200" dirty="0"/>
              <a:t>Handouts or questionnaires – use familiar language as well</a:t>
            </a:r>
          </a:p>
          <a:p>
            <a:r>
              <a:rPr lang="en-US" sz="3200" dirty="0"/>
              <a:t>The presenters need time to prepare and to familiarize themselves with the materials before the presentation</a:t>
            </a:r>
          </a:p>
        </p:txBody>
      </p:sp>
      <p:sp>
        <p:nvSpPr>
          <p:cNvPr id="4" name="Title 1">
            <a:extLst>
              <a:ext uri="{FF2B5EF4-FFF2-40B4-BE49-F238E27FC236}">
                <a16:creationId xmlns:a16="http://schemas.microsoft.com/office/drawing/2014/main" xmlns="" id="{C755A0A3-E3C7-91D3-F3B8-80284F86D243}"/>
              </a:ext>
            </a:extLst>
          </p:cNvPr>
          <p:cNvSpPr txBox="1">
            <a:spLocks/>
          </p:cNvSpPr>
          <p:nvPr/>
        </p:nvSpPr>
        <p:spPr>
          <a:xfrm>
            <a:off x="0" y="52928"/>
            <a:ext cx="9143999" cy="104923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Preparation</a:t>
            </a:r>
          </a:p>
        </p:txBody>
      </p:sp>
      <p:pic>
        <p:nvPicPr>
          <p:cNvPr id="7" name="Picture 2" descr="Narcotics Anonymous Logo Vector">
            <a:extLst>
              <a:ext uri="{FF2B5EF4-FFF2-40B4-BE49-F238E27FC236}">
                <a16:creationId xmlns:a16="http://schemas.microsoft.com/office/drawing/2014/main" xmlns="" id="{39D6EC77-3911-BD0B-36FF-F0C1E49E218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410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89"/>
            <a:ext cx="9143999" cy="1049235"/>
          </a:xfrm>
        </p:spPr>
        <p:txBody>
          <a:bodyPr>
            <a:normAutofit/>
          </a:bodyPr>
          <a:lstStyle/>
          <a:p>
            <a:pPr algn="ctr"/>
            <a:r>
              <a:rPr lang="en-US" sz="4000" b="1" dirty="0"/>
              <a:t>The Presenters</a:t>
            </a:r>
          </a:p>
        </p:txBody>
      </p:sp>
      <p:sp>
        <p:nvSpPr>
          <p:cNvPr id="3" name="Content Placeholder 2"/>
          <p:cNvSpPr>
            <a:spLocks noGrp="1"/>
          </p:cNvSpPr>
          <p:nvPr>
            <p:ph idx="1"/>
          </p:nvPr>
        </p:nvSpPr>
        <p:spPr>
          <a:xfrm>
            <a:off x="166255" y="1825625"/>
            <a:ext cx="8349095" cy="4351338"/>
          </a:xfrm>
        </p:spPr>
        <p:txBody>
          <a:bodyPr>
            <a:normAutofit/>
          </a:bodyPr>
          <a:lstStyle/>
          <a:p>
            <a:r>
              <a:rPr lang="en-US" sz="3200" dirty="0"/>
              <a:t>Take a team approach – a good mix of members demonstrates our unity</a:t>
            </a:r>
          </a:p>
          <a:p>
            <a:r>
              <a:rPr lang="en-US" sz="3200" dirty="0"/>
              <a:t>Diversity is strength, serving together highlights our unity and is highly attractive to new members and to the people whom we are giving a presentation</a:t>
            </a:r>
          </a:p>
          <a:p>
            <a:r>
              <a:rPr lang="en-US" sz="3200" dirty="0"/>
              <a:t>Know the material you are presenting</a:t>
            </a:r>
          </a:p>
          <a:p>
            <a:r>
              <a:rPr lang="en-US" sz="3200" dirty="0"/>
              <a:t>Familiarize yourself with the FAQ’s</a:t>
            </a:r>
          </a:p>
          <a:p>
            <a:pPr marL="0" indent="0">
              <a:buNone/>
            </a:pPr>
            <a:endParaRPr lang="en-US" sz="2800" dirty="0"/>
          </a:p>
        </p:txBody>
      </p:sp>
      <p:pic>
        <p:nvPicPr>
          <p:cNvPr id="4" name="Picture 2" descr="Narcotics Anonymous Logo Vector">
            <a:extLst>
              <a:ext uri="{FF2B5EF4-FFF2-40B4-BE49-F238E27FC236}">
                <a16:creationId xmlns:a16="http://schemas.microsoft.com/office/drawing/2014/main" xmlns="" id="{606B0DA1-611F-B80B-4C72-703A408C97E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3867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614"/>
            <a:ext cx="9144000" cy="1325563"/>
          </a:xfrm>
        </p:spPr>
        <p:txBody>
          <a:bodyPr>
            <a:normAutofit/>
          </a:bodyPr>
          <a:lstStyle/>
          <a:p>
            <a:pPr algn="ctr"/>
            <a:r>
              <a:rPr lang="en-US" sz="4000" b="1" dirty="0"/>
              <a:t>Appearance</a:t>
            </a:r>
          </a:p>
        </p:txBody>
      </p:sp>
      <p:sp>
        <p:nvSpPr>
          <p:cNvPr id="3" name="Content Placeholder 2"/>
          <p:cNvSpPr>
            <a:spLocks noGrp="1"/>
          </p:cNvSpPr>
          <p:nvPr>
            <p:ph idx="1"/>
          </p:nvPr>
        </p:nvSpPr>
        <p:spPr/>
        <p:txBody>
          <a:bodyPr>
            <a:normAutofit/>
          </a:bodyPr>
          <a:lstStyle/>
          <a:p>
            <a:r>
              <a:rPr lang="en-US" sz="3600" dirty="0"/>
              <a:t>Choose clothing that suits the setting</a:t>
            </a:r>
          </a:p>
          <a:p>
            <a:r>
              <a:rPr lang="en-US" sz="3600" dirty="0"/>
              <a:t>Think job interview</a:t>
            </a:r>
          </a:p>
          <a:p>
            <a:r>
              <a:rPr lang="en-US" sz="3600" dirty="0"/>
              <a:t>Diversity of members</a:t>
            </a:r>
          </a:p>
          <a:p>
            <a:r>
              <a:rPr lang="en-US" sz="3600" dirty="0"/>
              <a:t>Look professional, be professional</a:t>
            </a:r>
          </a:p>
        </p:txBody>
      </p:sp>
      <p:pic>
        <p:nvPicPr>
          <p:cNvPr id="4" name="Picture 2" descr="Narcotics Anonymous Logo Vector">
            <a:extLst>
              <a:ext uri="{FF2B5EF4-FFF2-40B4-BE49-F238E27FC236}">
                <a16:creationId xmlns:a16="http://schemas.microsoft.com/office/drawing/2014/main" xmlns="" id="{1F1735E6-7E4B-7365-D2EF-50C0FE880DC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5808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33"/>
            <a:ext cx="9143999" cy="1059305"/>
          </a:xfrm>
        </p:spPr>
        <p:txBody>
          <a:bodyPr>
            <a:normAutofit/>
          </a:bodyPr>
          <a:lstStyle/>
          <a:p>
            <a:pPr algn="ctr"/>
            <a:r>
              <a:rPr lang="en-US" sz="4000" b="1" dirty="0"/>
              <a:t>Tips for Success</a:t>
            </a:r>
          </a:p>
        </p:txBody>
      </p:sp>
      <p:sp>
        <p:nvSpPr>
          <p:cNvPr id="5" name="Content Placeholder 4"/>
          <p:cNvSpPr>
            <a:spLocks noGrp="1"/>
          </p:cNvSpPr>
          <p:nvPr>
            <p:ph sz="half" idx="1"/>
          </p:nvPr>
        </p:nvSpPr>
        <p:spPr>
          <a:xfrm>
            <a:off x="278676" y="1178009"/>
            <a:ext cx="4401742" cy="3437560"/>
          </a:xfrm>
        </p:spPr>
        <p:txBody>
          <a:bodyPr>
            <a:noAutofit/>
          </a:bodyPr>
          <a:lstStyle/>
          <a:p>
            <a:r>
              <a:rPr lang="en-US" sz="2800" dirty="0"/>
              <a:t>Be prepared </a:t>
            </a:r>
          </a:p>
          <a:p>
            <a:r>
              <a:rPr lang="en-US" sz="2800" dirty="0"/>
              <a:t>Know your audience </a:t>
            </a:r>
          </a:p>
          <a:p>
            <a:r>
              <a:rPr lang="en-US" sz="2800" dirty="0"/>
              <a:t>Keep it local—bring local materials </a:t>
            </a:r>
          </a:p>
          <a:p>
            <a:r>
              <a:rPr lang="en-US" sz="2800" dirty="0"/>
              <a:t>Be knowledgeable about NA resources </a:t>
            </a:r>
          </a:p>
          <a:p>
            <a:r>
              <a:rPr lang="en-US" sz="2800" dirty="0"/>
              <a:t>Be enthusiastic  </a:t>
            </a:r>
          </a:p>
          <a:p>
            <a:r>
              <a:rPr lang="en-US" sz="2800" dirty="0"/>
              <a:t>Keep the presentation within the allotted time frame </a:t>
            </a:r>
          </a:p>
          <a:p>
            <a:r>
              <a:rPr lang="en-US" sz="2800" dirty="0"/>
              <a:t>Be simple and direct</a:t>
            </a:r>
          </a:p>
        </p:txBody>
      </p:sp>
      <p:sp>
        <p:nvSpPr>
          <p:cNvPr id="6" name="Content Placeholder 5"/>
          <p:cNvSpPr>
            <a:spLocks noGrp="1"/>
          </p:cNvSpPr>
          <p:nvPr>
            <p:ph sz="half" idx="2"/>
          </p:nvPr>
        </p:nvSpPr>
        <p:spPr>
          <a:xfrm>
            <a:off x="5000458" y="1178009"/>
            <a:ext cx="3858337" cy="3437559"/>
          </a:xfrm>
        </p:spPr>
        <p:txBody>
          <a:bodyPr>
            <a:noAutofit/>
          </a:bodyPr>
          <a:lstStyle/>
          <a:p>
            <a:r>
              <a:rPr lang="en-US" sz="2800" dirty="0"/>
              <a:t>Listen </a:t>
            </a:r>
          </a:p>
          <a:p>
            <a:r>
              <a:rPr lang="en-US" sz="2800" dirty="0"/>
              <a:t>Learn to “read” the audience </a:t>
            </a:r>
          </a:p>
          <a:p>
            <a:r>
              <a:rPr lang="en-US" sz="2800" dirty="0"/>
              <a:t>Send a thank-you letter </a:t>
            </a:r>
          </a:p>
          <a:p>
            <a:r>
              <a:rPr lang="en-US" sz="2800" dirty="0"/>
              <a:t>Survey the audience </a:t>
            </a:r>
          </a:p>
          <a:p>
            <a:r>
              <a:rPr lang="en-US" sz="2800" dirty="0"/>
              <a:t>Use feedback to improve for next time </a:t>
            </a:r>
          </a:p>
          <a:p>
            <a:r>
              <a:rPr lang="en-US" sz="2800" dirty="0"/>
              <a:t>Share information about NA and minimize personal experience </a:t>
            </a:r>
          </a:p>
        </p:txBody>
      </p:sp>
      <p:pic>
        <p:nvPicPr>
          <p:cNvPr id="2" name="Picture 2" descr="Narcotics Anonymous Logo Vector">
            <a:extLst>
              <a:ext uri="{FF2B5EF4-FFF2-40B4-BE49-F238E27FC236}">
                <a16:creationId xmlns:a16="http://schemas.microsoft.com/office/drawing/2014/main" xmlns="" id="{9D00C277-E5E7-9612-AF34-E12A2ED17C9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8466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76"/>
            <a:ext cx="9143999" cy="1049235"/>
          </a:xfrm>
        </p:spPr>
        <p:txBody>
          <a:bodyPr>
            <a:normAutofit/>
          </a:bodyPr>
          <a:lstStyle/>
          <a:p>
            <a:pPr algn="ctr"/>
            <a:r>
              <a:rPr lang="en-US" sz="4000" b="1" dirty="0"/>
              <a:t>Public Relations Goals</a:t>
            </a:r>
          </a:p>
        </p:txBody>
      </p:sp>
      <p:sp>
        <p:nvSpPr>
          <p:cNvPr id="3" name="Content Placeholder 2"/>
          <p:cNvSpPr>
            <a:spLocks noGrp="1"/>
          </p:cNvSpPr>
          <p:nvPr>
            <p:ph idx="1"/>
          </p:nvPr>
        </p:nvSpPr>
        <p:spPr>
          <a:xfrm>
            <a:off x="441960" y="2015733"/>
            <a:ext cx="8290559" cy="3450613"/>
          </a:xfrm>
        </p:spPr>
        <p:txBody>
          <a:bodyPr>
            <a:noAutofit/>
          </a:bodyPr>
          <a:lstStyle/>
          <a:p>
            <a:r>
              <a:rPr lang="en-US" sz="3200" dirty="0"/>
              <a:t>We clarify what services NA can and cannot provide to the community. </a:t>
            </a:r>
          </a:p>
          <a:p>
            <a:r>
              <a:rPr lang="en-US" sz="3200" dirty="0"/>
              <a:t>We make NA members more aware of their role in NA’s public image. </a:t>
            </a:r>
          </a:p>
          <a:p>
            <a:r>
              <a:rPr lang="en-US" sz="3200" dirty="0"/>
              <a:t>We aim for the public to recognize NA as a positive and reliable organization. </a:t>
            </a:r>
          </a:p>
          <a:p>
            <a:r>
              <a:rPr lang="en-US" sz="3200" dirty="0"/>
              <a:t>We develop valuable relationships with professionals and the general public. </a:t>
            </a:r>
          </a:p>
          <a:p>
            <a:pPr marL="0" indent="0">
              <a:buNone/>
            </a:pPr>
            <a:endParaRPr lang="en-US" sz="3200" dirty="0"/>
          </a:p>
        </p:txBody>
      </p:sp>
      <p:pic>
        <p:nvPicPr>
          <p:cNvPr id="4" name="Picture 2" descr="Narcotics Anonymous Logo Vector">
            <a:extLst>
              <a:ext uri="{FF2B5EF4-FFF2-40B4-BE49-F238E27FC236}">
                <a16:creationId xmlns:a16="http://schemas.microsoft.com/office/drawing/2014/main" xmlns="" id="{5E8BC4FD-4CEC-8AA4-9359-29C40FE0C33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000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817077"/>
          </a:xfrm>
        </p:spPr>
        <p:txBody>
          <a:bodyPr>
            <a:normAutofit/>
          </a:bodyPr>
          <a:lstStyle/>
          <a:p>
            <a:pPr algn="ctr"/>
            <a:r>
              <a:rPr lang="en-US" sz="4000" b="1" dirty="0"/>
              <a:t>Developing Strong Relationships</a:t>
            </a:r>
          </a:p>
        </p:txBody>
      </p:sp>
      <p:sp>
        <p:nvSpPr>
          <p:cNvPr id="3" name="Content Placeholder 2"/>
          <p:cNvSpPr>
            <a:spLocks noGrp="1"/>
          </p:cNvSpPr>
          <p:nvPr>
            <p:ph idx="1"/>
          </p:nvPr>
        </p:nvSpPr>
        <p:spPr>
          <a:xfrm>
            <a:off x="457200" y="2227385"/>
            <a:ext cx="8229600" cy="3898778"/>
          </a:xfrm>
        </p:spPr>
        <p:txBody>
          <a:bodyPr>
            <a:normAutofit/>
          </a:bodyPr>
          <a:lstStyle/>
          <a:p>
            <a:r>
              <a:rPr lang="en-US" sz="3600" dirty="0"/>
              <a:t>Be active in our efforts</a:t>
            </a:r>
          </a:p>
          <a:p>
            <a:r>
              <a:rPr lang="en-US" sz="3600" dirty="0"/>
              <a:t>Create positive relationships with the public &amp; professionals</a:t>
            </a:r>
          </a:p>
          <a:p>
            <a:r>
              <a:rPr lang="en-US" sz="3600" dirty="0"/>
              <a:t>Our Behaviors, attitudes &amp; appearance can make all the difference in our public relations efforts</a:t>
            </a:r>
          </a:p>
        </p:txBody>
      </p:sp>
      <p:pic>
        <p:nvPicPr>
          <p:cNvPr id="4" name="Picture 2" descr="Narcotics Anonymous Logo Vector">
            <a:extLst>
              <a:ext uri="{FF2B5EF4-FFF2-40B4-BE49-F238E27FC236}">
                <a16:creationId xmlns:a16="http://schemas.microsoft.com/office/drawing/2014/main" xmlns="" id="{B8D96FD7-AAAD-4C68-9D6D-FDA254571F9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7355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83960"/>
          </a:xfrm>
        </p:spPr>
        <p:txBody>
          <a:bodyPr>
            <a:noAutofit/>
          </a:bodyPr>
          <a:lstStyle/>
          <a:p>
            <a:pPr algn="ctr"/>
            <a:r>
              <a:rPr lang="en-US" sz="4000" b="1" dirty="0">
                <a:latin typeface="+mn-lt"/>
                <a:cs typeface="Calibri" panose="020F0502020204030204" pitchFamily="34" charset="0"/>
              </a:rPr>
              <a:t>Core PR Principles</a:t>
            </a:r>
          </a:p>
        </p:txBody>
      </p:sp>
      <p:sp>
        <p:nvSpPr>
          <p:cNvPr id="3" name="Content Placeholder 2"/>
          <p:cNvSpPr>
            <a:spLocks noGrp="1"/>
          </p:cNvSpPr>
          <p:nvPr>
            <p:ph idx="1"/>
          </p:nvPr>
        </p:nvSpPr>
        <p:spPr>
          <a:xfrm>
            <a:off x="141890" y="1135512"/>
            <a:ext cx="8797158" cy="4351338"/>
          </a:xfrm>
        </p:spPr>
        <p:txBody>
          <a:bodyPr>
            <a:normAutofit/>
          </a:bodyPr>
          <a:lstStyle/>
          <a:p>
            <a:pPr marL="0" indent="0" algn="ctr">
              <a:buNone/>
            </a:pPr>
            <a:r>
              <a:rPr lang="en-US" sz="3600" b="1" dirty="0"/>
              <a:t>Strong Relationships</a:t>
            </a:r>
          </a:p>
          <a:p>
            <a:pPr marL="0" indent="0" algn="ctr">
              <a:buNone/>
            </a:pPr>
            <a:r>
              <a:rPr lang="en-US" sz="3600" b="1" dirty="0"/>
              <a:t> </a:t>
            </a:r>
            <a:r>
              <a:rPr lang="en-US" sz="3600" dirty="0"/>
              <a:t>benefit both NA and Public Organizations</a:t>
            </a:r>
          </a:p>
          <a:p>
            <a:pPr marL="0" indent="0" algn="ctr">
              <a:buNone/>
            </a:pPr>
            <a:r>
              <a:rPr lang="en-US" sz="3600" dirty="0"/>
              <a:t> they are….</a:t>
            </a:r>
          </a:p>
          <a:p>
            <a:r>
              <a:rPr lang="en-US" sz="3600" b="1" dirty="0"/>
              <a:t>Ongoing </a:t>
            </a:r>
          </a:p>
          <a:p>
            <a:r>
              <a:rPr lang="en-US" sz="3600" b="1" dirty="0"/>
              <a:t>Flexible </a:t>
            </a:r>
          </a:p>
          <a:p>
            <a:r>
              <a:rPr lang="en-US" sz="3600" b="1" dirty="0"/>
              <a:t>Trustworthy</a:t>
            </a:r>
          </a:p>
          <a:p>
            <a:r>
              <a:rPr lang="en-US" sz="3600" b="1" dirty="0"/>
              <a:t>Respectful </a:t>
            </a:r>
          </a:p>
          <a:p>
            <a:endParaRPr lang="en-US" sz="3200" dirty="0"/>
          </a:p>
          <a:p>
            <a:endParaRPr lang="en-US" sz="3200" dirty="0"/>
          </a:p>
          <a:p>
            <a:endParaRPr lang="en-US" sz="3200" dirty="0"/>
          </a:p>
          <a:p>
            <a:endParaRPr lang="en-US" sz="3200" dirty="0"/>
          </a:p>
          <a:p>
            <a:pPr marL="0" indent="0">
              <a:buNone/>
            </a:pPr>
            <a:endParaRPr lang="en-US" sz="3200" dirty="0"/>
          </a:p>
          <a:p>
            <a:endParaRPr lang="en-US" sz="3200" dirty="0"/>
          </a:p>
          <a:p>
            <a:pPr marL="0" indent="0" algn="ctr">
              <a:buNone/>
            </a:pPr>
            <a:endParaRPr lang="en-US" sz="3200" dirty="0"/>
          </a:p>
        </p:txBody>
      </p:sp>
      <p:pic>
        <p:nvPicPr>
          <p:cNvPr id="4" name="Picture 2" descr="Narcotics Anonymous Logo Vector">
            <a:extLst>
              <a:ext uri="{FF2B5EF4-FFF2-40B4-BE49-F238E27FC236}">
                <a16:creationId xmlns:a16="http://schemas.microsoft.com/office/drawing/2014/main" xmlns="" id="{59DD9AF9-DC7C-63BB-340A-3AB4B00A285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9769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96231"/>
          </a:xfrm>
        </p:spPr>
        <p:txBody>
          <a:bodyPr>
            <a:normAutofit/>
          </a:bodyPr>
          <a:lstStyle/>
          <a:p>
            <a:pPr algn="ctr"/>
            <a:r>
              <a:rPr lang="en-US" sz="4000" b="1" dirty="0">
                <a:latin typeface="+mn-lt"/>
              </a:rPr>
              <a:t>Core  PR  Principles</a:t>
            </a:r>
          </a:p>
        </p:txBody>
      </p:sp>
      <p:sp>
        <p:nvSpPr>
          <p:cNvPr id="3" name="Content Placeholder 2"/>
          <p:cNvSpPr>
            <a:spLocks noGrp="1"/>
          </p:cNvSpPr>
          <p:nvPr>
            <p:ph idx="1"/>
          </p:nvPr>
        </p:nvSpPr>
        <p:spPr>
          <a:xfrm>
            <a:off x="628650" y="1463256"/>
            <a:ext cx="7886700" cy="4351338"/>
          </a:xfrm>
        </p:spPr>
        <p:txBody>
          <a:bodyPr>
            <a:normAutofit lnSpcReduction="10000"/>
          </a:bodyPr>
          <a:lstStyle/>
          <a:p>
            <a:pPr marL="0" indent="0" algn="ctr">
              <a:buNone/>
            </a:pPr>
            <a:r>
              <a:rPr lang="en-US" sz="4000" b="1" dirty="0"/>
              <a:t>strong relationships are ongoing and include</a:t>
            </a:r>
          </a:p>
          <a:p>
            <a:pPr marL="0" indent="0" algn="ctr">
              <a:buNone/>
            </a:pPr>
            <a:endParaRPr lang="en-US" sz="4400" dirty="0"/>
          </a:p>
          <a:p>
            <a:pPr marL="0" indent="0" algn="ctr">
              <a:buNone/>
            </a:pPr>
            <a:r>
              <a:rPr lang="en-US" sz="4000" u="sng" dirty="0"/>
              <a:t>A Consistent dialogue</a:t>
            </a:r>
          </a:p>
          <a:p>
            <a:pPr marL="0" indent="0" algn="ctr">
              <a:buNone/>
            </a:pPr>
            <a:r>
              <a:rPr lang="en-US" sz="4000" u="sng" dirty="0"/>
              <a:t> staying in touch with the organization</a:t>
            </a:r>
          </a:p>
          <a:p>
            <a:pPr marL="0" indent="0" algn="ctr">
              <a:buNone/>
            </a:pPr>
            <a:r>
              <a:rPr lang="en-US" sz="4000" u="sng" dirty="0"/>
              <a:t>Give them reliable ways to contact us</a:t>
            </a:r>
          </a:p>
          <a:p>
            <a:pPr marL="0" indent="0" algn="ctr">
              <a:buNone/>
            </a:pPr>
            <a:endParaRPr lang="en-US" sz="3600" dirty="0"/>
          </a:p>
          <a:p>
            <a:pPr marL="0" indent="0" algn="ctr">
              <a:buNone/>
            </a:pPr>
            <a:endParaRPr lang="en-US" sz="3600" dirty="0"/>
          </a:p>
        </p:txBody>
      </p:sp>
      <p:pic>
        <p:nvPicPr>
          <p:cNvPr id="4" name="Picture 2" descr="Narcotics Anonymous Logo Vector">
            <a:extLst>
              <a:ext uri="{FF2B5EF4-FFF2-40B4-BE49-F238E27FC236}">
                <a16:creationId xmlns:a16="http://schemas.microsoft.com/office/drawing/2014/main" xmlns="" id="{AAA19920-D075-A2CF-0077-E8ABC04CB96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3425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Core  PR  Principles</a:t>
            </a:r>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lgn="ctr">
              <a:buNone/>
            </a:pPr>
            <a:r>
              <a:rPr lang="en-US" sz="3600" b="1" dirty="0"/>
              <a:t>Strong relationships are flexible</a:t>
            </a:r>
          </a:p>
          <a:p>
            <a:pPr marL="0" indent="0" algn="ctr">
              <a:buNone/>
            </a:pPr>
            <a:endParaRPr lang="en-US" sz="3600" dirty="0"/>
          </a:p>
          <a:p>
            <a:pPr marL="0" indent="0" algn="ctr">
              <a:buNone/>
            </a:pPr>
            <a:r>
              <a:rPr lang="en-US" sz="3600" dirty="0"/>
              <a:t>Organizations are flexible for us</a:t>
            </a:r>
          </a:p>
          <a:p>
            <a:pPr marL="0" indent="0" algn="ctr">
              <a:buNone/>
            </a:pPr>
            <a:r>
              <a:rPr lang="en-US" sz="3600" dirty="0"/>
              <a:t>We must be flexible for them</a:t>
            </a:r>
          </a:p>
        </p:txBody>
      </p:sp>
      <p:pic>
        <p:nvPicPr>
          <p:cNvPr id="4" name="Picture 2" descr="Narcotics Anonymous Logo Vector">
            <a:extLst>
              <a:ext uri="{FF2B5EF4-FFF2-40B4-BE49-F238E27FC236}">
                <a16:creationId xmlns:a16="http://schemas.microsoft.com/office/drawing/2014/main" xmlns="" id="{D8272CE0-487C-F8C5-009D-EC95A9332FE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797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Core  PR  Principles</a:t>
            </a:r>
          </a:p>
        </p:txBody>
      </p:sp>
      <p:sp>
        <p:nvSpPr>
          <p:cNvPr id="3" name="Content Placeholder 2"/>
          <p:cNvSpPr>
            <a:spLocks noGrp="1"/>
          </p:cNvSpPr>
          <p:nvPr>
            <p:ph idx="1"/>
          </p:nvPr>
        </p:nvSpPr>
        <p:spPr/>
        <p:txBody>
          <a:bodyPr>
            <a:normAutofit/>
          </a:bodyPr>
          <a:lstStyle/>
          <a:p>
            <a:pPr marL="0" indent="0" algn="ctr">
              <a:buNone/>
            </a:pPr>
            <a:r>
              <a:rPr lang="en-US" sz="3600" b="1" dirty="0"/>
              <a:t>Strong relationship are trustworthy</a:t>
            </a:r>
          </a:p>
          <a:p>
            <a:pPr marL="0" indent="0" algn="ctr">
              <a:buNone/>
            </a:pPr>
            <a:endParaRPr lang="en-US" sz="3600" dirty="0"/>
          </a:p>
          <a:p>
            <a:pPr marL="0" indent="0" algn="ctr">
              <a:buNone/>
            </a:pPr>
            <a:r>
              <a:rPr lang="en-US" sz="3600" dirty="0"/>
              <a:t>The trust we build is a result of consistent, reliable and diplomatic service efforts</a:t>
            </a:r>
          </a:p>
          <a:p>
            <a:pPr marL="0" indent="0" algn="ctr">
              <a:buNone/>
            </a:pPr>
            <a:endParaRPr lang="en-US" sz="3600" dirty="0"/>
          </a:p>
          <a:p>
            <a:pPr marL="0" indent="0" algn="ctr">
              <a:buNone/>
            </a:pPr>
            <a:r>
              <a:rPr lang="en-US" sz="3600" dirty="0"/>
              <a:t>Acting with integrity builds trust</a:t>
            </a:r>
          </a:p>
        </p:txBody>
      </p:sp>
      <p:pic>
        <p:nvPicPr>
          <p:cNvPr id="4" name="Picture 2" descr="Narcotics Anonymous Logo Vector">
            <a:extLst>
              <a:ext uri="{FF2B5EF4-FFF2-40B4-BE49-F238E27FC236}">
                <a16:creationId xmlns:a16="http://schemas.microsoft.com/office/drawing/2014/main" xmlns="" id="{5F5A8CE3-93CC-1034-035C-584CF5853B5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6347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8F0254-FC4E-EB8D-FB61-222D090A725B}"/>
              </a:ext>
            </a:extLst>
          </p:cNvPr>
          <p:cNvPicPr>
            <a:picLocks noChangeAspect="1"/>
          </p:cNvPicPr>
          <p:nvPr/>
        </p:nvPicPr>
        <p:blipFill rotWithShape="1">
          <a:blip r:embed="rId2"/>
          <a:srcRect l="12500" t="7222" r="13530" b="4128"/>
          <a:stretch/>
        </p:blipFill>
        <p:spPr>
          <a:xfrm>
            <a:off x="27503" y="693365"/>
            <a:ext cx="8811697" cy="5302560"/>
          </a:xfrm>
          <a:prstGeom prst="rect">
            <a:avLst/>
          </a:prstGeom>
        </p:spPr>
      </p:pic>
      <p:sp>
        <p:nvSpPr>
          <p:cNvPr id="12" name="TextBox 11">
            <a:extLst>
              <a:ext uri="{FF2B5EF4-FFF2-40B4-BE49-F238E27FC236}">
                <a16:creationId xmlns:a16="http://schemas.microsoft.com/office/drawing/2014/main" xmlns="" id="{BD13337E-35A4-DFCC-1964-69FF8AA5FFCD}"/>
              </a:ext>
            </a:extLst>
          </p:cNvPr>
          <p:cNvSpPr txBox="1"/>
          <p:nvPr/>
        </p:nvSpPr>
        <p:spPr>
          <a:xfrm>
            <a:off x="2053424" y="115479"/>
            <a:ext cx="4708405" cy="584775"/>
          </a:xfrm>
          <a:prstGeom prst="rect">
            <a:avLst/>
          </a:prstGeom>
          <a:noFill/>
        </p:spPr>
        <p:txBody>
          <a:bodyPr wrap="none" rtlCol="0">
            <a:spAutoFit/>
          </a:bodyPr>
          <a:lstStyle/>
          <a:p>
            <a:r>
              <a:rPr lang="en-US" sz="3200" b="1" dirty="0"/>
              <a:t>Latest Membership Survey</a:t>
            </a:r>
          </a:p>
        </p:txBody>
      </p:sp>
      <p:pic>
        <p:nvPicPr>
          <p:cNvPr id="4" name="Picture 2" descr="Narcotics Anonymous Logo Vector">
            <a:extLst>
              <a:ext uri="{FF2B5EF4-FFF2-40B4-BE49-F238E27FC236}">
                <a16:creationId xmlns:a16="http://schemas.microsoft.com/office/drawing/2014/main" xmlns="" id="{7FFA4AB0-2B1E-CBDD-2E19-C778FB843FA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50872" y="68497"/>
            <a:ext cx="694937" cy="69493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Narcotics Anonymous Logo Vector">
            <a:extLst>
              <a:ext uri="{FF2B5EF4-FFF2-40B4-BE49-F238E27FC236}">
                <a16:creationId xmlns:a16="http://schemas.microsoft.com/office/drawing/2014/main" xmlns="" id="{5EEF3A0C-C24C-674C-CFBE-1C476918B0B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91" y="44113"/>
            <a:ext cx="694937" cy="694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34214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Core  PR  Principles</a:t>
            </a:r>
          </a:p>
        </p:txBody>
      </p:sp>
      <p:sp>
        <p:nvSpPr>
          <p:cNvPr id="3" name="Content Placeholder 2"/>
          <p:cNvSpPr>
            <a:spLocks noGrp="1"/>
          </p:cNvSpPr>
          <p:nvPr>
            <p:ph idx="1"/>
          </p:nvPr>
        </p:nvSpPr>
        <p:spPr/>
        <p:txBody>
          <a:bodyPr>
            <a:normAutofit/>
          </a:bodyPr>
          <a:lstStyle/>
          <a:p>
            <a:pPr marL="0" indent="0" algn="ctr">
              <a:buNone/>
            </a:pPr>
            <a:r>
              <a:rPr lang="en-US" sz="3200" b="1" dirty="0"/>
              <a:t>Strong relationships are respectful</a:t>
            </a:r>
          </a:p>
          <a:p>
            <a:pPr marL="0" indent="0" algn="ctr">
              <a:buNone/>
            </a:pPr>
            <a:endParaRPr lang="en-US" sz="3200" dirty="0"/>
          </a:p>
          <a:p>
            <a:pPr marL="0" indent="0" algn="ctr">
              <a:buNone/>
            </a:pPr>
            <a:r>
              <a:rPr lang="en-US" sz="3200" dirty="0"/>
              <a:t>When  NA members respect each other, that respect is carried into our relationships with the  public</a:t>
            </a:r>
          </a:p>
        </p:txBody>
      </p:sp>
      <p:pic>
        <p:nvPicPr>
          <p:cNvPr id="4" name="Picture 2" descr="Narcotics Anonymous Logo Vector">
            <a:extLst>
              <a:ext uri="{FF2B5EF4-FFF2-40B4-BE49-F238E27FC236}">
                <a16:creationId xmlns:a16="http://schemas.microsoft.com/office/drawing/2014/main" xmlns="" id="{C25D9B23-D75A-A01B-9326-01EB567BF8C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7086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66387"/>
            <a:ext cx="7886700" cy="4351338"/>
          </a:xfrm>
        </p:spPr>
        <p:txBody>
          <a:bodyPr>
            <a:normAutofit/>
          </a:bodyPr>
          <a:lstStyle/>
          <a:p>
            <a:pPr marL="0" indent="0">
              <a:buNone/>
            </a:pPr>
            <a:r>
              <a:rPr lang="en-US" sz="3600" dirty="0"/>
              <a:t>Our primary purpose is to carry NA’s message to addicts around the world—many members of the public are more than happy to help us fulfill this purpose. We can do our part by presenting clear, reliable, and meaningful information about what NA is and how NA can help addicts. </a:t>
            </a:r>
          </a:p>
        </p:txBody>
      </p:sp>
      <p:pic>
        <p:nvPicPr>
          <p:cNvPr id="4" name="Picture 2" descr="Narcotics Anonymous Logo Vector">
            <a:extLst>
              <a:ext uri="{FF2B5EF4-FFF2-40B4-BE49-F238E27FC236}">
                <a16:creationId xmlns:a16="http://schemas.microsoft.com/office/drawing/2014/main" xmlns="" id="{48124F21-7F92-6E8C-E01F-1D4177FECEB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8790" y="5505449"/>
            <a:ext cx="1058009" cy="105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4330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Narcotics Anonymous Public Relations Australia - YouTube">
            <a:extLst>
              <a:ext uri="{FF2B5EF4-FFF2-40B4-BE49-F238E27FC236}">
                <a16:creationId xmlns:a16="http://schemas.microsoft.com/office/drawing/2014/main" xmlns="" id="{D8639191-25DD-6FA9-C3D6-347B5F87296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B2E0AEDD-E6E1-02AD-B84A-FEB767B73831}"/>
              </a:ext>
            </a:extLst>
          </p:cNvPr>
          <p:cNvSpPr/>
          <p:nvPr/>
        </p:nvSpPr>
        <p:spPr>
          <a:xfrm>
            <a:off x="2800842" y="200673"/>
            <a:ext cx="35423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QUESTIONS</a:t>
            </a:r>
          </a:p>
        </p:txBody>
      </p:sp>
      <p:sp>
        <p:nvSpPr>
          <p:cNvPr id="6" name="TextBox 5">
            <a:extLst>
              <a:ext uri="{FF2B5EF4-FFF2-40B4-BE49-F238E27FC236}">
                <a16:creationId xmlns:a16="http://schemas.microsoft.com/office/drawing/2014/main" xmlns="" id="{AE64427B-8CC4-CCAD-6CA8-1EB5470995E2}"/>
              </a:ext>
            </a:extLst>
          </p:cNvPr>
          <p:cNvSpPr txBox="1"/>
          <p:nvPr/>
        </p:nvSpPr>
        <p:spPr>
          <a:xfrm>
            <a:off x="256474" y="6298857"/>
            <a:ext cx="959045" cy="461665"/>
          </a:xfrm>
          <a:prstGeom prst="rect">
            <a:avLst/>
          </a:prstGeom>
          <a:noFill/>
        </p:spPr>
        <p:txBody>
          <a:bodyPr wrap="none" rtlCol="0">
            <a:spAutoFit/>
          </a:bodyPr>
          <a:lstStyle/>
          <a:p>
            <a:r>
              <a:rPr lang="en-US" sz="1200" b="1" dirty="0"/>
              <a:t>Harold H</a:t>
            </a:r>
          </a:p>
          <a:p>
            <a:r>
              <a:rPr lang="en-US" sz="1200" b="1" dirty="0"/>
              <a:t>ALNWFLRSC</a:t>
            </a:r>
          </a:p>
        </p:txBody>
      </p:sp>
    </p:spTree>
    <p:extLst>
      <p:ext uri="{BB962C8B-B14F-4D97-AF65-F5344CB8AC3E}">
        <p14:creationId xmlns:p14="http://schemas.microsoft.com/office/powerpoint/2010/main" xmlns="" val="66029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486712-C4FD-B846-1AFE-490A7BD7A759}"/>
              </a:ext>
            </a:extLst>
          </p:cNvPr>
          <p:cNvPicPr>
            <a:picLocks noChangeAspect="1"/>
          </p:cNvPicPr>
          <p:nvPr/>
        </p:nvPicPr>
        <p:blipFill rotWithShape="1">
          <a:blip r:embed="rId3"/>
          <a:srcRect l="25454" t="20945" r="11558" b="2155"/>
          <a:stretch/>
        </p:blipFill>
        <p:spPr>
          <a:xfrm>
            <a:off x="257160" y="839323"/>
            <a:ext cx="8839042" cy="5342033"/>
          </a:xfrm>
          <a:prstGeom prst="rect">
            <a:avLst/>
          </a:prstGeom>
        </p:spPr>
      </p:pic>
      <p:pic>
        <p:nvPicPr>
          <p:cNvPr id="6" name="Picture 2" descr="Narcotics Anonymous Logo Vector">
            <a:extLst>
              <a:ext uri="{FF2B5EF4-FFF2-40B4-BE49-F238E27FC236}">
                <a16:creationId xmlns:a16="http://schemas.microsoft.com/office/drawing/2014/main" xmlns="" id="{1DAFAE0F-297B-BE10-E6ED-7F72566BA13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50872" y="153841"/>
            <a:ext cx="694937" cy="69493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Narcotics Anonymous Logo Vector">
            <a:extLst>
              <a:ext uri="{FF2B5EF4-FFF2-40B4-BE49-F238E27FC236}">
                <a16:creationId xmlns:a16="http://schemas.microsoft.com/office/drawing/2014/main" xmlns="" id="{F645D37C-321F-F54F-7D5F-457D927B9C5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8191" y="153841"/>
            <a:ext cx="694937" cy="6949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16587EF8-8767-45F1-2FC9-F26AAAB197C8}"/>
              </a:ext>
            </a:extLst>
          </p:cNvPr>
          <p:cNvSpPr txBox="1"/>
          <p:nvPr/>
        </p:nvSpPr>
        <p:spPr>
          <a:xfrm>
            <a:off x="2053424" y="115479"/>
            <a:ext cx="4615110" cy="584775"/>
          </a:xfrm>
          <a:prstGeom prst="rect">
            <a:avLst/>
          </a:prstGeom>
          <a:noFill/>
        </p:spPr>
        <p:txBody>
          <a:bodyPr wrap="none" rtlCol="0">
            <a:spAutoFit/>
          </a:bodyPr>
          <a:lstStyle/>
          <a:p>
            <a:r>
              <a:rPr lang="en-US" sz="3200" dirty="0"/>
              <a:t>Latest Membership Survey</a:t>
            </a:r>
          </a:p>
        </p:txBody>
      </p:sp>
    </p:spTree>
    <p:extLst>
      <p:ext uri="{BB962C8B-B14F-4D97-AF65-F5344CB8AC3E}">
        <p14:creationId xmlns:p14="http://schemas.microsoft.com/office/powerpoint/2010/main" xmlns="" val="26344226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3A4A25-BD1E-60AC-58B7-71AE70899530}"/>
              </a:ext>
            </a:extLst>
          </p:cNvPr>
          <p:cNvPicPr>
            <a:picLocks noChangeAspect="1"/>
          </p:cNvPicPr>
          <p:nvPr/>
        </p:nvPicPr>
        <p:blipFill rotWithShape="1">
          <a:blip r:embed="rId2"/>
          <a:srcRect l="12500" t="8549" r="13881" b="2438"/>
          <a:stretch/>
        </p:blipFill>
        <p:spPr>
          <a:xfrm>
            <a:off x="153578" y="1433015"/>
            <a:ext cx="8894886" cy="5363573"/>
          </a:xfrm>
          <a:prstGeom prst="rect">
            <a:avLst/>
          </a:prstGeom>
        </p:spPr>
      </p:pic>
      <p:sp>
        <p:nvSpPr>
          <p:cNvPr id="2" name="TextBox 1">
            <a:extLst>
              <a:ext uri="{FF2B5EF4-FFF2-40B4-BE49-F238E27FC236}">
                <a16:creationId xmlns:a16="http://schemas.microsoft.com/office/drawing/2014/main" xmlns="" id="{2B2561E5-EA6D-E0E5-600E-C5D2ED68BDA8}"/>
              </a:ext>
            </a:extLst>
          </p:cNvPr>
          <p:cNvSpPr txBox="1"/>
          <p:nvPr/>
        </p:nvSpPr>
        <p:spPr>
          <a:xfrm>
            <a:off x="2053424" y="115479"/>
            <a:ext cx="4708405" cy="584775"/>
          </a:xfrm>
          <a:prstGeom prst="rect">
            <a:avLst/>
          </a:prstGeom>
          <a:noFill/>
        </p:spPr>
        <p:txBody>
          <a:bodyPr wrap="none" rtlCol="0">
            <a:spAutoFit/>
          </a:bodyPr>
          <a:lstStyle/>
          <a:p>
            <a:r>
              <a:rPr lang="en-US" sz="3200" b="1" dirty="0"/>
              <a:t>Latest Membership Survey</a:t>
            </a:r>
          </a:p>
        </p:txBody>
      </p:sp>
      <p:pic>
        <p:nvPicPr>
          <p:cNvPr id="3" name="Picture 2" descr="Narcotics Anonymous Logo Vector">
            <a:extLst>
              <a:ext uri="{FF2B5EF4-FFF2-40B4-BE49-F238E27FC236}">
                <a16:creationId xmlns:a16="http://schemas.microsoft.com/office/drawing/2014/main" xmlns="" id="{AF94CB4B-826D-210D-8D96-50ED7373309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50872" y="68497"/>
            <a:ext cx="694937" cy="69493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Narcotics Anonymous Logo Vector">
            <a:extLst>
              <a:ext uri="{FF2B5EF4-FFF2-40B4-BE49-F238E27FC236}">
                <a16:creationId xmlns:a16="http://schemas.microsoft.com/office/drawing/2014/main" xmlns="" id="{C2742272-7F9A-A149-7343-EAC919D1EC1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91" y="44113"/>
            <a:ext cx="694937" cy="694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877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55" y="481397"/>
            <a:ext cx="9000445" cy="1527050"/>
          </a:xfrm>
        </p:spPr>
        <p:txBody>
          <a:bodyPr>
            <a:noAutofit/>
          </a:bodyPr>
          <a:lstStyle/>
          <a:p>
            <a:pPr algn="ctr"/>
            <a:r>
              <a:rPr lang="en-US" sz="5400" b="1" cap="small" dirty="0"/>
              <a:t>Building Public Relation Committees</a:t>
            </a:r>
          </a:p>
        </p:txBody>
      </p:sp>
      <p:pic>
        <p:nvPicPr>
          <p:cNvPr id="3" name="Picture 2" descr="Narcotics Anonymous Logo Vector">
            <a:extLst>
              <a:ext uri="{FF2B5EF4-FFF2-40B4-BE49-F238E27FC236}">
                <a16:creationId xmlns:a16="http://schemas.microsoft.com/office/drawing/2014/main" xmlns="" id="{D5ED8D07-DA1C-6EC4-9D37-48F4D4FA240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239" y="1770718"/>
            <a:ext cx="1758630" cy="175863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Narcotics Anonymous Logo - LogoDix">
            <a:extLst>
              <a:ext uri="{FF2B5EF4-FFF2-40B4-BE49-F238E27FC236}">
                <a16:creationId xmlns:a16="http://schemas.microsoft.com/office/drawing/2014/main" xmlns="" id="{B004A11E-019F-D64F-FBD8-1C7C09F909F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0850" y="1751798"/>
            <a:ext cx="1717754" cy="170551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F7914A98-46F6-5E23-9B70-C0417BDD97DB}"/>
              </a:ext>
            </a:extLst>
          </p:cNvPr>
          <p:cNvSpPr txBox="1"/>
          <p:nvPr/>
        </p:nvSpPr>
        <p:spPr>
          <a:xfrm>
            <a:off x="1146408" y="3447463"/>
            <a:ext cx="7099237" cy="1200329"/>
          </a:xfrm>
          <a:prstGeom prst="rect">
            <a:avLst/>
          </a:prstGeom>
          <a:noFill/>
        </p:spPr>
        <p:txBody>
          <a:bodyPr wrap="square">
            <a:spAutoFit/>
          </a:bodyPr>
          <a:lstStyle/>
          <a:p>
            <a:pPr algn="ctr"/>
            <a:r>
              <a:rPr lang="en-US" sz="3600" b="1" dirty="0"/>
              <a:t>Session One</a:t>
            </a:r>
          </a:p>
          <a:p>
            <a:pPr algn="ctr"/>
            <a:r>
              <a:rPr lang="en-US" sz="3600" b="1" dirty="0"/>
              <a:t>Building Public Relation Committee</a:t>
            </a:r>
          </a:p>
        </p:txBody>
      </p:sp>
    </p:spTree>
    <p:extLst>
      <p:ext uri="{BB962C8B-B14F-4D97-AF65-F5344CB8AC3E}">
        <p14:creationId xmlns:p14="http://schemas.microsoft.com/office/powerpoint/2010/main" xmlns="" val="61392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4482" y="2671561"/>
            <a:ext cx="8695037" cy="2860559"/>
          </a:xfrm>
        </p:spPr>
        <p:txBody>
          <a:bodyPr>
            <a:normAutofit/>
          </a:bodyPr>
          <a:lstStyle/>
          <a:p>
            <a:pPr>
              <a:spcAft>
                <a:spcPts val="1200"/>
              </a:spcAft>
            </a:pPr>
            <a:r>
              <a:rPr lang="en-US" sz="2400" dirty="0"/>
              <a:t>First identify the responsibility of the Region</a:t>
            </a:r>
          </a:p>
          <a:p>
            <a:pPr>
              <a:spcAft>
                <a:spcPts val="1200"/>
              </a:spcAft>
            </a:pPr>
            <a:r>
              <a:rPr lang="en-US" sz="2400" dirty="0"/>
              <a:t>Then have the Regional PR person(s) start the recruiting process for local PR with the help of the RCM’s </a:t>
            </a:r>
          </a:p>
          <a:p>
            <a:pPr>
              <a:spcAft>
                <a:spcPts val="1200"/>
              </a:spcAft>
            </a:pPr>
            <a:r>
              <a:rPr lang="en-US" sz="2400" dirty="0"/>
              <a:t>This will take some time but possible.</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9870" y="4369645"/>
            <a:ext cx="2033016" cy="2033016"/>
          </a:xfrm>
          <a:prstGeom prst="rect">
            <a:avLst/>
          </a:prstGeom>
        </p:spPr>
      </p:pic>
      <p:sp>
        <p:nvSpPr>
          <p:cNvPr id="2" name="Title 1">
            <a:extLst>
              <a:ext uri="{FF2B5EF4-FFF2-40B4-BE49-F238E27FC236}">
                <a16:creationId xmlns:a16="http://schemas.microsoft.com/office/drawing/2014/main" xmlns="" id="{E1179D84-26A3-83E6-C621-EFA971703797}"/>
              </a:ext>
            </a:extLst>
          </p:cNvPr>
          <p:cNvSpPr txBox="1">
            <a:spLocks/>
          </p:cNvSpPr>
          <p:nvPr/>
        </p:nvSpPr>
        <p:spPr>
          <a:xfrm>
            <a:off x="18340" y="-20911"/>
            <a:ext cx="9125660" cy="15270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cap="small" dirty="0"/>
              <a:t>Building Public Relation Committee’s</a:t>
            </a:r>
          </a:p>
        </p:txBody>
      </p:sp>
    </p:spTree>
    <p:extLst>
      <p:ext uri="{BB962C8B-B14F-4D97-AF65-F5344CB8AC3E}">
        <p14:creationId xmlns:p14="http://schemas.microsoft.com/office/powerpoint/2010/main" xmlns="" val="331716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18378</TotalTime>
  <Words>2247</Words>
  <Application>Microsoft Office PowerPoint</Application>
  <PresentationFormat>On-screen Show (4:3)</PresentationFormat>
  <Paragraphs>332</Paragraphs>
  <Slides>52</Slides>
  <Notes>24</Notes>
  <HiddenSlides>2</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ALNWFLRSC </vt:lpstr>
      <vt:lpstr>Public Relations Workshop</vt:lpstr>
      <vt:lpstr>Slide 3</vt:lpstr>
      <vt:lpstr>Slide 4</vt:lpstr>
      <vt:lpstr>Slide 5</vt:lpstr>
      <vt:lpstr>Slide 6</vt:lpstr>
      <vt:lpstr>Slide 7</vt:lpstr>
      <vt:lpstr>Building Public Relation Committees</vt:lpstr>
      <vt:lpstr>Slide 9</vt:lpstr>
      <vt:lpstr>Slide 10</vt:lpstr>
      <vt:lpstr>Key Points</vt:lpstr>
      <vt:lpstr>Task Ideas</vt:lpstr>
      <vt:lpstr>Task Ideas</vt:lpstr>
      <vt:lpstr>Public Relations Workshop</vt:lpstr>
      <vt:lpstr>Public Relations Workshop</vt:lpstr>
      <vt:lpstr>How do we as individual members affect our       public image?`</vt:lpstr>
      <vt:lpstr>How do we as individual members affect our       public image (cont.)?`</vt:lpstr>
      <vt:lpstr>Public Relations Goals</vt:lpstr>
      <vt:lpstr>Effective Services</vt:lpstr>
      <vt:lpstr>PR Planning</vt:lpstr>
      <vt:lpstr>Inventory Local Services</vt:lpstr>
      <vt:lpstr>Prioritization</vt:lpstr>
      <vt:lpstr>Human Resources</vt:lpstr>
      <vt:lpstr>Financial Resources</vt:lpstr>
      <vt:lpstr>The Public Relations Plan</vt:lpstr>
      <vt:lpstr>Communication</vt:lpstr>
      <vt:lpstr>The NA Community</vt:lpstr>
      <vt:lpstr>Potential Members</vt:lpstr>
      <vt:lpstr>External Public</vt:lpstr>
      <vt:lpstr>How do we Communicate?</vt:lpstr>
      <vt:lpstr>Communicate to Coordinate</vt:lpstr>
      <vt:lpstr>Public Relations Workshop</vt:lpstr>
      <vt:lpstr>Planning Presentations to the Public</vt:lpstr>
      <vt:lpstr>Slide 34</vt:lpstr>
      <vt:lpstr>Preparation</vt:lpstr>
      <vt:lpstr>Slide 36</vt:lpstr>
      <vt:lpstr>Slide 37</vt:lpstr>
      <vt:lpstr>Preparation: What do we want to communicate?</vt:lpstr>
      <vt:lpstr>Slide 39</vt:lpstr>
      <vt:lpstr>Slide 40</vt:lpstr>
      <vt:lpstr>The Presenters</vt:lpstr>
      <vt:lpstr>Appearance</vt:lpstr>
      <vt:lpstr>Tips for Success</vt:lpstr>
      <vt:lpstr>Public Relations Goals</vt:lpstr>
      <vt:lpstr>Developing Strong Relationships</vt:lpstr>
      <vt:lpstr>Core PR Principles</vt:lpstr>
      <vt:lpstr>Core  PR  Principles</vt:lpstr>
      <vt:lpstr>Core  PR  Principles</vt:lpstr>
      <vt:lpstr>Core  PR  Principles</vt:lpstr>
      <vt:lpstr>Core  PR  Principles</vt:lpstr>
      <vt:lpstr>Slide 51</vt:lpstr>
      <vt:lpstr>Slide 52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owner</cp:lastModifiedBy>
  <cp:revision>58</cp:revision>
  <dcterms:created xsi:type="dcterms:W3CDTF">2015-02-03T02:36:04Z</dcterms:created>
  <dcterms:modified xsi:type="dcterms:W3CDTF">2024-07-19T11:03:57Z</dcterms:modified>
</cp:coreProperties>
</file>