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9"/>
  </p:notesMasterIdLst>
  <p:sldIdLst>
    <p:sldId id="277" r:id="rId2"/>
    <p:sldId id="256" r:id="rId3"/>
    <p:sldId id="257" r:id="rId4"/>
    <p:sldId id="259" r:id="rId5"/>
    <p:sldId id="260" r:id="rId6"/>
    <p:sldId id="282" r:id="rId7"/>
    <p:sldId id="258" r:id="rId8"/>
    <p:sldId id="279" r:id="rId9"/>
    <p:sldId id="278" r:id="rId10"/>
    <p:sldId id="261" r:id="rId11"/>
    <p:sldId id="265" r:id="rId12"/>
    <p:sldId id="266" r:id="rId13"/>
    <p:sldId id="267" r:id="rId14"/>
    <p:sldId id="283" r:id="rId15"/>
    <p:sldId id="268" r:id="rId16"/>
    <p:sldId id="269" r:id="rId17"/>
    <p:sldId id="271" r:id="rId18"/>
    <p:sldId id="272" r:id="rId19"/>
    <p:sldId id="281" r:id="rId20"/>
    <p:sldId id="273" r:id="rId21"/>
    <p:sldId id="280" r:id="rId22"/>
    <p:sldId id="284" r:id="rId23"/>
    <p:sldId id="274" r:id="rId24"/>
    <p:sldId id="275" r:id="rId25"/>
    <p:sldId id="276" r:id="rId26"/>
    <p:sldId id="263" r:id="rId27"/>
    <p:sldId id="264" r:id="rId28"/>
  </p:sldIdLst>
  <p:sldSz cx="12192000" cy="6858000"/>
  <p:notesSz cx="7010400" cy="9296400"/>
  <p:embeddedFontLst>
    <p:embeddedFont>
      <p:font typeface="Wingdings 3" panose="05040102010807070707" pitchFamily="18" charset="2"/>
      <p:regular r:id="rId30"/>
    </p:embeddedFont>
    <p:embeddedFont>
      <p:font typeface="Century Gothic" panose="020B0502020202020204" pitchFamily="34" charset="0"/>
      <p:regular r:id="rId31"/>
      <p:bold r:id="rId32"/>
      <p:italic r:id="rId33"/>
      <p:boldItalic r:id="rId34"/>
    </p:embeddedFont>
    <p:embeddedFont>
      <p:font typeface="Wingdings 2" panose="05020102010507070707" pitchFamily="18" charset="2"/>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7Y7hCSwtYHZwPrnNhctU7MnDK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002060"/>
    <a:srgbClr val="008000"/>
    <a:srgbClr val="800080"/>
    <a:srgbClr val="534C6D"/>
    <a:srgbClr val="472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48521" autoAdjust="0"/>
  </p:normalViewPr>
  <p:slideViewPr>
    <p:cSldViewPr snapToGrid="0">
      <p:cViewPr>
        <p:scale>
          <a:sx n="56" d="100"/>
          <a:sy n="56" d="100"/>
        </p:scale>
        <p:origin x="-1704" y="-72"/>
      </p:cViewPr>
      <p:guideLst>
        <p:guide orient="horz" pos="2160"/>
        <p:guide pos="3840"/>
      </p:guideLst>
    </p:cSldViewPr>
  </p:slideViewPr>
  <p:notesTextViewPr>
    <p:cViewPr>
      <p:scale>
        <a:sx n="3" d="2"/>
        <a:sy n="3" d="2"/>
      </p:scale>
      <p:origin x="0" y="0"/>
    </p:cViewPr>
  </p:notesTextViewPr>
  <p:notesViewPr>
    <p:cSldViewPr snapToGrid="0">
      <p:cViewPr>
        <p:scale>
          <a:sx n="99" d="100"/>
          <a:sy n="99" d="100"/>
        </p:scale>
        <p:origin x="2126" y="-95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861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701040" y="4473892"/>
            <a:ext cx="5608320" cy="435607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endParaRPr sz="2000" dirty="0"/>
          </a:p>
        </p:txBody>
      </p:sp>
      <p:sp>
        <p:nvSpPr>
          <p:cNvPr id="281" name="Google Shape;281;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extLst>
      <p:ext uri="{BB962C8B-B14F-4D97-AF65-F5344CB8AC3E}">
        <p14:creationId xmlns:p14="http://schemas.microsoft.com/office/powerpoint/2010/main" val="8588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701040" y="4473893"/>
            <a:ext cx="5608320" cy="4090416"/>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2400" dirty="0"/>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So, the SoCal virtual parolee presentation / meeting satisfies all three parties: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Parole serves its clients with minimal demands on its staff resources. It helps parolees meet a parole requirement in a safe and friendly environment. And, most importantly, for NA, it allows us to directly carry the NA message directly to a specific population through a PR project.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88" name="Google Shape;28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35ccbc72f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935ccbc72f_0_8: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JEFF: Okay, let’s talk a little about how we got this project off the ground.</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had a head start in Southern California because our PR Committee already had a relationship with parole. Pre-pandemic, parole offices in our region put on monthly P.A.C.T. meetings. P.A.C.T. stands for Parole and Community Together. These meetings were re-entry events where NA and other community organizations hosted information booths to offer services to newly-released parolees. Before the pandemic shutdown, two Area PR subcommittees were staffing booths at P.A.C.T. meetings, and the regional PR committee was participating in a third one. So, we were hosting three in-person presentation /meetings at parole offices, all in Los Angeles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 pandemic hit, we asked the LA parole office if they would be interested in a virtual presentation / meeting, and they said yes immediately. Soon after, other counties jumped on board. (More about that later.) So, the community relations coordinator for our regional PR committee took the reins. He interested some other NA members in brainstorming and early planning to coordinate the project. The most difficult part was figuring out how to verify parolees’ attendance. While that is not important to NA, and not something we in NA do, it is VERY important to the Department of Corrections, and something that was necessary if parole was going to participate in the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7" name="Google Shape;317;g935ccbc72f_0_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35ccbc72f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935ccbc72f_0_14: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JEFF: We still needed to get the approval of our regional PR Committee.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As you may have experienced, sometimes NA service committees don’t move quickly. Some members had Sixth Traditions concerns. Would we be affiliating with, endorsing, or lending the NA name to parole? Ultimately, we reached consensus that our work with parole would be cooperation, not affiliation. The PR Committee unanimously approved the project, and we set about putting our plans into action. The NA members working on the project with Parole developed a good vision of the project. However, we still needed to get the approval of our regional PR Committee in order to move forward.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sz="2000" dirty="0"/>
          </a:p>
        </p:txBody>
      </p:sp>
      <p:sp>
        <p:nvSpPr>
          <p:cNvPr id="324" name="Google Shape;324;g935ccbc72f_0_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35ccbc72f_0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35ccbc72f_0_26: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JEFF: Our groups were already using Zoom, and since we were familiar with it, we decided that’s what we would use. Our basic Zoom account allowed for 100 participants, and parole anticipated that some 50 parolees would participate, so we were good to go on that front.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our goals was to introduce parolees to NA and NA meetings, so we decided on some standard readings and a speaker/participation format. That also left  time for parolees to share and ask questions.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Most of the participating parolees are men, but there are also some women, so we have one male and one female speaker, who each share for 15 to 20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sz="2000" dirty="0"/>
          </a:p>
        </p:txBody>
      </p:sp>
      <p:sp>
        <p:nvSpPr>
          <p:cNvPr id="331" name="Google Shape;331;g935ccbc72f_0_2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35ccbc72f_0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935ccbc72f_0_26: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Next we assembled a team of volunteers. For 50 parolees, we needed three or four people to manage the meeting. It was at this point that we began reaching out to find speakers to share at our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Due to the pandemic we were able to call on many NA members who otherwise wouldn’t have been available. The virtual format allows us to schedule speakers from here in Southern California, and from around the world. In fact, we’re always trolling for speakers, so we’ll be collecting the contact information for each of you at the end of our presentation. Just kidding, of course, but if any of you are interested, please let us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Anyway, we had almost everything worked out. There was just one other challenge to solve…</a:t>
            </a:r>
            <a:endParaRPr sz="2000" dirty="0"/>
          </a:p>
        </p:txBody>
      </p:sp>
      <p:sp>
        <p:nvSpPr>
          <p:cNvPr id="331" name="Google Shape;331;g935ccbc72f_0_2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extLst>
      <p:ext uri="{BB962C8B-B14F-4D97-AF65-F5344CB8AC3E}">
        <p14:creationId xmlns:p14="http://schemas.microsoft.com/office/powerpoint/2010/main" val="118320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935ccbc72f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935ccbc72f_0_20: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Our first—and most tricky challenge was to figure out a way for parole to verify parolees’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don’t take attendance at NA meetings, so it didn’t seem appropriate for our NA trusted servants to do that here, either.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solution we came to was to have parole agents join after the NA meeting portion ended so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could take attendance.  However, California’s parole Division insisted that staff connect to our meeting via telephone, not internet, so the parole services associates had audio only and wouldn’t be able to see the Zoom screen.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meant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wouldn’t be able to see the parolees or mute and unmute them to take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decided to use Zoom breakout rooms with a parole services associate and an NA volunteer in each room. The NA volunteer calls on and unmutes each parolee to state their corrections ID number. The parole services associate repeats the number to verify it, and then the NA volunteer moves on to the next parolee.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 name="Google Shape;338;g935ccbc72f_0_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95a41ddcbc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95a41ddcbc_0_0: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48 parolees from two southern California counties attended the first virtual parolee meeting held on Tuesday, 28 April 2020, at 10:00 am. The effort was so successful that all of the other SoCal county parole offices started sending their parolees to the meetings. After 6 weeks, we added a second weekly meeting on Thursday nights.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Today, we serve more than 500 parolees each week between the two meetings, and we use 4 breakout rooms per meeting to take attendance. With such growth, the attendance process was taking a long time. As parolees became more familiar with Zoom, we invited those who could to enter their corrections ID number in chat, which has saved a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5" name="Google Shape;345;g95a41ddcbc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5a41ddcbc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95a41ddcbc_0_12:notes"/>
          <p:cNvSpPr txBox="1">
            <a:spLocks noGrp="1"/>
          </p:cNvSpPr>
          <p:nvPr>
            <p:ph type="body" idx="1"/>
          </p:nvPr>
        </p:nvSpPr>
        <p:spPr>
          <a:xfrm>
            <a:off x="701040" y="4473891"/>
            <a:ext cx="5608200" cy="4356000"/>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Second, because parole offices in counties outside our Region’s geographic boundaries were participating, we reached out to surrounding NA regions to let them know what we were doing and to invite them to join the effort. The other regions weren’t interested or able to participate, so the SoCal PR Committee has continued the coordination.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Another key to managing the growth was that we had to recruit more volunteers. Between the daytime and nighttime meetings, we now have about 16 trusted servants. Not all of them are needed for each meeting, but it helps to have extra volunteers trained and available.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And, finally, our PR committee officially approved the project and designated the project coordinator.</a:t>
            </a:r>
            <a:endParaRPr sz="1800" dirty="0"/>
          </a:p>
        </p:txBody>
      </p:sp>
      <p:sp>
        <p:nvSpPr>
          <p:cNvPr id="359" name="Google Shape;359;g95a41ddcbc_0_1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JEFF: </a:t>
            </a:r>
            <a:r>
              <a:rPr lang="en-US" sz="1800" dirty="0">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rPr>
              <a:t>If you want to start a presentation / meeting like this  in your region, you need a relationship with the department of corrections or parole. If you don’t already have that  relationship you’ll need to reach out to them to make that connection. You may want to provide some literature, such as </a:t>
            </a:r>
            <a:r>
              <a:rPr lang="en-US" sz="1800" i="1" dirty="0">
                <a:solidFill>
                  <a:srgbClr val="000000"/>
                </a:solidFill>
                <a:effectLst/>
                <a:latin typeface="Calibri" panose="020F0502020204030204" pitchFamily="34" charset="0"/>
                <a:ea typeface="Calibri" panose="020F0502020204030204" pitchFamily="34" charset="0"/>
              </a:rPr>
              <a:t>Information about NA, The NA Membership Survey, and NA, A Resource in Your Community.</a:t>
            </a:r>
            <a:r>
              <a:rPr lang="en-US" sz="1800" dirty="0">
                <a:solidFill>
                  <a:srgbClr val="000000"/>
                </a:solidFill>
                <a:effectLst/>
                <a:latin typeface="Calibri" panose="020F0502020204030204" pitchFamily="34" charset="0"/>
                <a:ea typeface="Calibri" panose="020F0502020204030204" pitchFamily="34" charset="0"/>
              </a:rPr>
              <a:t> These pamphlets explain what NA is, what we do, and how we can serve the community.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propose the idea to your regional PR committee and/or the regional service committee,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may be the first time your NA members have heard about this type of PR event., Be sure to allow everyone time to understand the concept.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don’t hesitate to contact us for support if we can be of help.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this project to be overwhelmingly successful, and we would be delighted to help others get similar projects off the ground.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366" name="Google Shape;366;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JEFF: The technical limitations of the parolees is an important consideration. In our experience, many of them will be on landline telephones, some of them because they are restricted from actual internet access as a condition of their parole.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Remember, this population has been incarcerated, and many of them are just getting used to using cell phones.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will not have video displays, which limits their ability to see the NA readings on the screen. We have tried to get literature in their hands by working with our Regional H&amp;I Committee, which sent $1,000 worth of literature to ten different parole offices. The pandemic has complicated getting that literature distributed by the agents to the parolees, but while that is a slow process, it is happening.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dirty="0"/>
          </a:p>
        </p:txBody>
      </p:sp>
      <p:sp>
        <p:nvSpPr>
          <p:cNvPr id="366" name="Google Shape;366;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Tree>
    <p:extLst>
      <p:ext uri="{BB962C8B-B14F-4D97-AF65-F5344CB8AC3E}">
        <p14:creationId xmlns:p14="http://schemas.microsoft.com/office/powerpoint/2010/main" val="267189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DE: Good morning. My name is _________, and I am recovering addict.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highlight>
                  <a:srgbClr val="FFFF00"/>
                </a:highlight>
                <a:latin typeface="Calibri" panose="020F0502020204030204" pitchFamily="34" charset="0"/>
                <a:ea typeface="Calibri" panose="020F0502020204030204" pitchFamily="34" charset="0"/>
              </a:rPr>
              <a:t>JEFF:</a:t>
            </a:r>
            <a:r>
              <a:rPr lang="en-US" sz="1800" dirty="0">
                <a:solidFill>
                  <a:srgbClr val="000000"/>
                </a:solidFill>
                <a:effectLst/>
                <a:latin typeface="Calibri" panose="020F0502020204030204" pitchFamily="34" charset="0"/>
                <a:ea typeface="Calibri" panose="020F0502020204030204" pitchFamily="34" charset="0"/>
              </a:rPr>
              <a:t> And I’m a recovering addict named Jeff. We’d like to thank the regional assembly for </a:t>
            </a:r>
            <a:r>
              <a:rPr lang="en-US" sz="1800" dirty="0" err="1">
                <a:solidFill>
                  <a:srgbClr val="000000"/>
                </a:solidFill>
                <a:effectLst/>
                <a:latin typeface="Calibri" panose="020F0502020204030204" pitchFamily="34" charset="0"/>
                <a:ea typeface="Calibri" panose="020F0502020204030204" pitchFamily="34" charset="0"/>
              </a:rPr>
              <a:t>invitingus</a:t>
            </a:r>
            <a:r>
              <a:rPr lang="en-US" sz="1800" dirty="0">
                <a:solidFill>
                  <a:srgbClr val="000000"/>
                </a:solidFill>
                <a:effectLst/>
                <a:latin typeface="Calibri" panose="020F0502020204030204" pitchFamily="34" charset="0"/>
                <a:ea typeface="Calibri" panose="020F0502020204030204" pitchFamily="34" charset="0"/>
              </a:rPr>
              <a:t> to share our experience today.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DE: We are joining you from the Southern California Region where we’re privileged to do public relations service for Narcotics Anonymous. Our Southern California Regional PR Committee coordinates and hosts the virtual parolee presentation / meeting that we’ll be telling you about today.</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52" name="Google Shape;25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701040" y="4473891"/>
            <a:ext cx="5608320" cy="451963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The line of communication between the regional PR committee and parole is especially important. We have one parole services associate who acts as the liaison to NA, and our PR Community Relations Coordinator (or CRC) is the liaison to Parole. This keeps communication from Parole to NA, and from NA to Parole, clear and effective.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it helpful to educate the parole staff a little bit about NA’s Traditions, especially Traditions Six and Ten. It’s important for them to understand what NA does, what NA doesn’t do, and how we can best work together to help the parolees.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dirty="0"/>
          </a:p>
        </p:txBody>
      </p:sp>
      <p:sp>
        <p:nvSpPr>
          <p:cNvPr id="373" name="Google Shape;37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701040" y="4473891"/>
            <a:ext cx="5608320" cy="451963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NA staffing is a crucial element. The Community Relations Coordinator (CRC) is the single point of accountability for this project and reports directly to the PR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CRC ensures that the parole staff participating in the project are informed about NA Traditions, and what NA does and doesn’t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CRC fields questions or ideas from the meeting coordinators and the parole liaison and is responsible for the presentation / meeting being conducted appropriately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dirty="0"/>
          </a:p>
        </p:txBody>
      </p:sp>
      <p:sp>
        <p:nvSpPr>
          <p:cNvPr id="373" name="Google Shape;37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Tree>
    <p:extLst>
      <p:ext uri="{BB962C8B-B14F-4D97-AF65-F5344CB8AC3E}">
        <p14:creationId xmlns:p14="http://schemas.microsoft.com/office/powerpoint/2010/main" val="137080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701040" y="4473891"/>
            <a:ext cx="5608320" cy="451963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We have two presentation / meetings each week for parolees, and each has its own set of trusted servants.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meeting coordinator acts as the Zoom host,  schedules speakers, and ensures that there are enough trusted servants each week.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specific tasks are handled by different trusted servants. One is the meeting leader, another handles screen sharing, and someone else takes care of admitting and renaming attendees. (Many enter the meeting with the name of the device they’re using—like iPhone, so they are renamed to distinguish them from each other.) This person is also responsible for admitting and renaming the parole services associates when they arrive. (The PSAs come with their telephone numbers displayed, and they need to be renamed so we can identify them and assign them to breakout rooms.)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trusted servant is needed for each of the breakout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roomsfor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the meeting, all of the trusted servants monitor audio and visual.  We mute people as needed and sometimes stop a video if it is distracting or inappropriate.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dirty="0"/>
          </a:p>
        </p:txBody>
      </p:sp>
      <p:sp>
        <p:nvSpPr>
          <p:cNvPr id="373" name="Google Shape;37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dirty="0"/>
          </a:p>
        </p:txBody>
      </p:sp>
    </p:spTree>
    <p:extLst>
      <p:ext uri="{BB962C8B-B14F-4D97-AF65-F5344CB8AC3E}">
        <p14:creationId xmlns:p14="http://schemas.microsoft.com/office/powerpoint/2010/main" val="4146424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3: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JEFF:  When parole services associates (PSAs) join the call we keep them in the waiting room until the recovery meeting is over. (We reassure parolees several times that there is no one from Parole in the meeting to encourage them to share freely.)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Once the meeting is over, the host sends 40 or 50 parolees, one trusted servant, and one PSA to each of the breakout rooms.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PSA stays in the main room with the NA host and the parolees who are able to use the “chat” function. The parolees enter their last names and corrections ID numbers in the chat and then leave the meeting. There are always a few parolees in the main room who are unable to “chat” for one reason or another, and their names and numbers are taken verbally, just like in the breakout rooms.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attendance process usually takes about 15 to 20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the parole office, the PSAs distribute meeting attendance data to their parole agents.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dirty="0"/>
          </a:p>
        </p:txBody>
      </p:sp>
      <p:sp>
        <p:nvSpPr>
          <p:cNvPr id="380" name="Google Shape;380;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4:notes"/>
          <p:cNvSpPr txBox="1">
            <a:spLocks noGrp="1"/>
          </p:cNvSpPr>
          <p:nvPr>
            <p:ph type="body" idx="1"/>
          </p:nvPr>
        </p:nvSpPr>
        <p:spPr>
          <a:xfrm>
            <a:off x="701040" y="4473892"/>
            <a:ext cx="5608320" cy="4356076"/>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As you contemplate starting a project like this, it’s important to consider a lot of things. You might want to use these questions as a starting point for your planning.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there an existing relationship with parole?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so, this could be a way to expand and strengthen that relationship. If not, it could be a great entry point to develop that relationship.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could this service benefit your region?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Besides the obvious benefit of building or strengthening a relationship with parole, think about whether or not this group of potential members is being served now. Some of these folks got clean on the inside and this is a solid way to help them maintain their cleantime and transition to NA on the outside.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Could this project attract more members to service?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that many of our volunteers are not necessarily “plugged in” to the service system in other ways. They are able and willing to commit to a couple hours weekly or a couple times per month. And, some bring specific skills and talents to the table that might not be used in other 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other resources are available?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Human resources are key, but technical and financial resources are also needed, like people with technical skills to help run the meetings and funding to cover meeting expenses like the Zoom subscription.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dirty="0"/>
          </a:p>
        </p:txBody>
      </p:sp>
      <p:sp>
        <p:nvSpPr>
          <p:cNvPr id="387" name="Google Shape;387;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JEFF: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Thanks again to the regional assembly for inviting us. We’ll be happy to answer any questions. Other So Cal Regional PR trusted servants are also available to help get something like this started. Feel free to contact De or me, or email directly to the PR Committee at the email address listed: publicinfo@todayna.org.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DE: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concludes our presentation for today. Thank you for the opportunity and for your attention.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dirty="0"/>
          </a:p>
        </p:txBody>
      </p:sp>
      <p:sp>
        <p:nvSpPr>
          <p:cNvPr id="394" name="Google Shape;394;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9: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2000" dirty="0"/>
              <a:t>The combination format allows us to provide the essence of a regular NA meeting </a:t>
            </a:r>
            <a:r>
              <a:rPr lang="en-US" sz="2000" i="1" dirty="0"/>
              <a:t>and </a:t>
            </a:r>
            <a:r>
              <a:rPr lang="en-US" sz="2000" dirty="0"/>
              <a:t>reap the benefits that come with a service project.</a:t>
            </a:r>
            <a:endParaRPr dirty="0"/>
          </a:p>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r>
              <a:rPr lang="en-US" sz="2000" dirty="0"/>
              <a:t>The parolees get what looks and feels like an NA meeting just for them, but under the hood it’s a public relations project with the flexibility to do things a regular NA meeting can’t do. As a service project, the presentation-meeting is also backed by and accountable to our Regional Public Relations committee, which adds clout and stability to the enterprise.</a:t>
            </a:r>
            <a:endParaRPr dirty="0"/>
          </a:p>
        </p:txBody>
      </p:sp>
      <p:sp>
        <p:nvSpPr>
          <p:cNvPr id="303" name="Google Shape;30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0: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2000" dirty="0"/>
              <a:t>DE: Now you may not need to know this “under the hood” stuff, but we include it so you’ll be prepared to talk to NA people who may not have heard about how this works.</a:t>
            </a:r>
            <a:endParaRPr dirty="0"/>
          </a:p>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r>
              <a:rPr lang="en-US" sz="2000" dirty="0"/>
              <a:t>Just know this format provides a win-win for NA and Parole. For us it is a rare opportunity to do volunteer PR work while at the same time carrying our message directly to other addicts.</a:t>
            </a:r>
            <a:endParaRPr sz="2000" dirty="0"/>
          </a:p>
          <a:p>
            <a:pPr marL="0" lvl="0" indent="0" algn="l" rtl="0">
              <a:lnSpc>
                <a:spcPct val="100000"/>
              </a:lnSpc>
              <a:spcBef>
                <a:spcPts val="0"/>
              </a:spcBef>
              <a:spcAft>
                <a:spcPts val="0"/>
              </a:spcAft>
              <a:buSzPts val="1400"/>
              <a:buNone/>
            </a:pPr>
            <a:endParaRPr sz="2000" dirty="0"/>
          </a:p>
          <a:p>
            <a:pPr marL="0" lvl="0" indent="0" algn="l" rtl="0">
              <a:lnSpc>
                <a:spcPct val="100000"/>
              </a:lnSpc>
              <a:spcBef>
                <a:spcPts val="0"/>
              </a:spcBef>
              <a:spcAft>
                <a:spcPts val="0"/>
              </a:spcAft>
              <a:buSzPts val="1400"/>
              <a:buNone/>
            </a:pPr>
            <a:r>
              <a:rPr lang="en-US" sz="2000" dirty="0"/>
              <a:t>For Parole, it leverages staff hours to provide verifiable Community-Based Support Group contact hours while NA does the heavy lifting.</a:t>
            </a:r>
            <a:endParaRPr sz="2000" dirty="0"/>
          </a:p>
        </p:txBody>
      </p:sp>
      <p:sp>
        <p:nvSpPr>
          <p:cNvPr id="310" name="Google Shape;310;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notes"/>
          <p:cNvSpPr txBox="1">
            <a:spLocks noGrp="1"/>
          </p:cNvSpPr>
          <p:nvPr>
            <p:ph type="body" idx="1"/>
          </p:nvPr>
        </p:nvSpPr>
        <p:spPr>
          <a:xfrm>
            <a:off x="701040" y="4473892"/>
            <a:ext cx="5608320" cy="4195001"/>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rPr>
              <a:t>DE: Our goals today are pretty simple. First, we’ll define what a presentation / meeting is and why it works so well. Second, we’ll explain how the virtual parolee meeting/presentation got started and solutions we found to some challenges. And, finally, we’ll offer some suggestions to consider if you want to start a virtual parolee meeting yourselves.</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60" name="Google Shape;26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4:notes"/>
          <p:cNvSpPr txBox="1">
            <a:spLocks noGrp="1"/>
          </p:cNvSpPr>
          <p:nvPr>
            <p:ph type="body" idx="1"/>
          </p:nvPr>
        </p:nvSpPr>
        <p:spPr>
          <a:xfrm>
            <a:off x="701040" y="4473893"/>
            <a:ext cx="5608320" cy="3788283"/>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DE: First let’s talk about this format we call a presentation / meeting. From NA’s perspective, this is a service event coordinated by a service body. It’s a cross between a public relations presentation and a demonstration recovery meeting like those sometimes held as part of a PR effort.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It is </a:t>
            </a:r>
            <a:r>
              <a:rPr lang="en-US" sz="1800" i="1" dirty="0">
                <a:solidFill>
                  <a:srgbClr val="000000"/>
                </a:solidFill>
                <a:effectLst/>
                <a:latin typeface="Calibri" panose="020F0502020204030204" pitchFamily="34" charset="0"/>
                <a:ea typeface="Calibri" panose="020F0502020204030204" pitchFamily="34" charset="0"/>
              </a:rPr>
              <a:t>not</a:t>
            </a:r>
            <a:r>
              <a:rPr lang="en-US" sz="1800" dirty="0">
                <a:solidFill>
                  <a:srgbClr val="000000"/>
                </a:solidFill>
                <a:effectLst/>
                <a:latin typeface="Calibri" panose="020F0502020204030204" pitchFamily="34" charset="0"/>
                <a:ea typeface="Calibri" panose="020F0502020204030204" pitchFamily="34" charset="0"/>
              </a:rPr>
              <a:t> a regular recovery meeting started by addicts coming together, and it is not open to anyone interested in attending. The parolees are not institutionalized; they ARE able to attend outside meetings, so it also is NOT an H&amp;I meeting or panel—even though it resembles that in many ways.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Historically, of course, PI or PR presentations are not new to NA nor are demonstration meetings that are put on as part of a PR effort. The earliest </a:t>
            </a:r>
            <a:r>
              <a:rPr lang="en-US" sz="1800" u="sng" dirty="0">
                <a:solidFill>
                  <a:srgbClr val="000000"/>
                </a:solidFill>
                <a:effectLst/>
                <a:latin typeface="Calibri" panose="020F0502020204030204" pitchFamily="34" charset="0"/>
                <a:ea typeface="Calibri" panose="020F0502020204030204" pitchFamily="34" charset="0"/>
              </a:rPr>
              <a:t>presentation / meetings</a:t>
            </a:r>
            <a:r>
              <a:rPr lang="en-US" sz="1800" dirty="0">
                <a:solidFill>
                  <a:srgbClr val="000000"/>
                </a:solidFill>
                <a:effectLst/>
                <a:latin typeface="Calibri" panose="020F0502020204030204" pitchFamily="34" charset="0"/>
                <a:ea typeface="Calibri" panose="020F0502020204030204" pitchFamily="34" charset="0"/>
              </a:rPr>
              <a:t> of this format we know about were hosted in Northern California in the early 1990s to prepare for the influx of meeting attendees required by the newly-established drug court.  Newcomer workshops might also be considered an example of a presentation / meeting, as are special meetings hosted by PR for foster kids whose parents are reluctant to send their children alone to NA meetings.</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sz="2400" dirty="0"/>
          </a:p>
        </p:txBody>
      </p:sp>
      <p:sp>
        <p:nvSpPr>
          <p:cNvPr id="274" name="Google Shape;27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701040" y="4473892"/>
            <a:ext cx="5608320" cy="4356074"/>
          </a:xfrm>
          <a:prstGeom prst="rect">
            <a:avLst/>
          </a:prstGeom>
          <a:noFill/>
          <a:ln>
            <a:noFill/>
          </a:ln>
        </p:spPr>
        <p:txBody>
          <a:bodyPr spcFirstLastPara="1" wrap="square" lIns="93175" tIns="46575" rIns="93175" bIns="46575" anchor="t" anchorCtr="0">
            <a:no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DE: For our region, a presentation / meeting generally has these four characteristics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are a public relations service project conducted according to PR guidelines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are for a group of addicts or potential NA members, with particular or common needs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are designed to introduce the target audience to 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provide information about and place an emphasis on the importance of transitioning to regular NA meetings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1400"/>
              <a:buNone/>
            </a:pPr>
            <a:endParaRPr sz="2000" dirty="0"/>
          </a:p>
        </p:txBody>
      </p:sp>
      <p:sp>
        <p:nvSpPr>
          <p:cNvPr id="281" name="Google Shape;281;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4:notes"/>
          <p:cNvSpPr txBox="1">
            <a:spLocks noGrp="1"/>
          </p:cNvSpPr>
          <p:nvPr>
            <p:ph type="body" idx="1"/>
          </p:nvPr>
        </p:nvSpPr>
        <p:spPr>
          <a:xfrm>
            <a:off x="701040" y="4473893"/>
            <a:ext cx="5608320" cy="3788283"/>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The Southern California Region’s virtual parolee meeting is a collaboration between the Southern Region of the California Division of parole Operations and the SoCal Region PR Committee.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sz="2400" dirty="0"/>
          </a:p>
        </p:txBody>
      </p:sp>
      <p:sp>
        <p:nvSpPr>
          <p:cNvPr id="274" name="Google Shape;27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extLst>
      <p:ext uri="{BB962C8B-B14F-4D97-AF65-F5344CB8AC3E}">
        <p14:creationId xmlns:p14="http://schemas.microsoft.com/office/powerpoint/2010/main" val="249392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From parole’s perspective, the presentation / meeting is conducted by a recognized community-based support group—NA—with a demonstrably viable program of recovery from drug addiction, and it satisfies the requirements of courts and/or parole boards.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it is virtual, and NA provides the infrastructure and resources to coordinate the meeting, parole department staffing is minimized.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sz="2000" dirty="0"/>
          </a:p>
        </p:txBody>
      </p:sp>
      <p:sp>
        <p:nvSpPr>
          <p:cNvPr id="267" name="Google Shape;26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For parolees’, it is a virtual NA meeting put on just for them. This  allows for an extra level of identification among them. They have all been incarcerated for some years, they are all now on parole, and they are sharing their experiences with other parolees. The presentation / meeting  provides information and support to help them transition to regular NA meetings, which we believe to be extremely important.  It’s also important to parolees that it satisfies one of the conditions of their parole.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sz="2000" dirty="0"/>
          </a:p>
        </p:txBody>
      </p:sp>
      <p:sp>
        <p:nvSpPr>
          <p:cNvPr id="267" name="Google Shape;26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extLst>
      <p:ext uri="{BB962C8B-B14F-4D97-AF65-F5344CB8AC3E}">
        <p14:creationId xmlns:p14="http://schemas.microsoft.com/office/powerpoint/2010/main" val="26967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15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From NA’s perspective, this ongoing PR event is a great way to develop, maintain, and strengthen NA’s relationship with the Department of Corrections. It’s an opportunity to attract and educate new NA members about our message and program, and we are able to encourage and  support them  in their recovery.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It’s also  a great way for us as volunteers to hear great speakers each week! </a:t>
            </a: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On a personal note, in nearly 17 years of active service in Narcotics Anonymous, coordinating this meeting for parolees is the best commitment I’ve ever had, or at least my favorite.</a:t>
            </a:r>
            <a:endParaRPr lang="en-US" sz="1800" i="1"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lang="en-US" sz="2000" dirty="0"/>
          </a:p>
        </p:txBody>
      </p:sp>
      <p:sp>
        <p:nvSpPr>
          <p:cNvPr id="267" name="Google Shape;26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extLst>
      <p:ext uri="{BB962C8B-B14F-4D97-AF65-F5344CB8AC3E}">
        <p14:creationId xmlns:p14="http://schemas.microsoft.com/office/powerpoint/2010/main" val="311910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777380"/>
            <a:ext cx="8825658" cy="861420"/>
          </a:xfrm>
          <a:prstGeom prst="rect">
            <a:avLst/>
          </a:prstGeo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677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969609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a:prstGeom prst="rect">
            <a:avLst/>
          </a:prstGeo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664595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a:prstGeom prst="rect">
            <a:avLst/>
          </a:prstGeo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a:prstGeom prst="rect">
            <a:avLst/>
          </a:prstGeo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6841585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a:prstGeom prst="rect">
            <a:avLst/>
          </a:prstGeo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151740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a:prstGeom prst="rect">
            <a:avLst/>
          </a:prstGeo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a:prstGeom prst="rect">
            <a:avLst/>
          </a:prstGeo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a:prstGeom prst="rect">
            <a:avLst/>
          </a:prstGeo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35736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0173136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03312" y="2052918"/>
            <a:ext cx="8946541" cy="4195481"/>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4243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51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aption">
  <p:cSld name="1_Title and Caption">
    <p:spTree>
      <p:nvGrpSpPr>
        <p:cNvPr id="1" name="Shape 54"/>
        <p:cNvGrpSpPr/>
        <p:nvPr/>
      </p:nvGrpSpPr>
      <p:grpSpPr>
        <a:xfrm>
          <a:off x="0" y="0"/>
          <a:ext cx="0" cy="0"/>
          <a:chOff x="0" y="0"/>
          <a:chExt cx="0" cy="0"/>
        </a:xfrm>
      </p:grpSpPr>
      <p:sp>
        <p:nvSpPr>
          <p:cNvPr id="65" name="Google Shape;65;p19"/>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7" name="Google Shape;67;p1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1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6869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03312" y="2052918"/>
            <a:ext cx="8946541" cy="41954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7178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a:prstGeom prst="rect">
            <a:avLst/>
          </a:prstGeo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6616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6670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a:prstGeom prst="rect">
            <a:avLst/>
          </a:prstGeo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a:prstGeom prst="rect">
            <a:avLst/>
          </a:prstGeo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7883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a:prstGeom prst="rect">
            <a:avLst/>
          </a:prstGeom>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5955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0483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a:prstGeom prst="rect">
            <a:avLst/>
          </a:prstGeo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5741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914259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grpSp>
        <p:nvGrpSpPr>
          <p:cNvPr id="13" name="Google Shape;10;p16">
            <a:extLst>
              <a:ext uri="{FF2B5EF4-FFF2-40B4-BE49-F238E27FC236}">
                <a16:creationId xmlns:a16="http://schemas.microsoft.com/office/drawing/2014/main" xmlns="" id="{A7E3537A-17D3-4F25-BA86-3E84237B8DA0}"/>
              </a:ext>
            </a:extLst>
          </p:cNvPr>
          <p:cNvGrpSpPr/>
          <p:nvPr userDrawn="1"/>
        </p:nvGrpSpPr>
        <p:grpSpPr>
          <a:xfrm>
            <a:off x="0" y="-12642"/>
            <a:ext cx="12192000" cy="7515921"/>
            <a:chOff x="-106326" y="-657921"/>
            <a:chExt cx="12192000" cy="7515921"/>
          </a:xfrm>
        </p:grpSpPr>
        <p:sp>
          <p:nvSpPr>
            <p:cNvPr id="17" name="Google Shape;12;p16">
              <a:extLst>
                <a:ext uri="{FF2B5EF4-FFF2-40B4-BE49-F238E27FC236}">
                  <a16:creationId xmlns:a16="http://schemas.microsoft.com/office/drawing/2014/main" xmlns="" id="{209672EC-676C-49E7-8C5C-307CE65837E8}"/>
                </a:ext>
              </a:extLst>
            </p:cNvPr>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 name="Google Shape;13;p16">
              <a:extLst>
                <a:ext uri="{FF2B5EF4-FFF2-40B4-BE49-F238E27FC236}">
                  <a16:creationId xmlns:a16="http://schemas.microsoft.com/office/drawing/2014/main" xmlns="" id="{53B5EC5D-53A3-40E7-8C0E-7BE21F94174A}"/>
                </a:ext>
              </a:extLst>
            </p:cNvPr>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14;p16">
              <a:extLst>
                <a:ext uri="{FF2B5EF4-FFF2-40B4-BE49-F238E27FC236}">
                  <a16:creationId xmlns:a16="http://schemas.microsoft.com/office/drawing/2014/main" xmlns="" id="{9B11C12E-473C-4776-859E-EC775F0B3B9B}"/>
                </a:ext>
              </a:extLst>
            </p:cNvPr>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15;p16">
              <a:extLst>
                <a:ext uri="{FF2B5EF4-FFF2-40B4-BE49-F238E27FC236}">
                  <a16:creationId xmlns:a16="http://schemas.microsoft.com/office/drawing/2014/main" xmlns="" id="{E530CC07-2681-45F5-BFC8-56BA540277A8}"/>
                </a:ext>
              </a:extLst>
            </p:cNvPr>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 name="Google Shape;16;p16">
              <a:extLst>
                <a:ext uri="{FF2B5EF4-FFF2-40B4-BE49-F238E27FC236}">
                  <a16:creationId xmlns:a16="http://schemas.microsoft.com/office/drawing/2014/main" xmlns="" id="{61A87109-924D-43B5-8903-ED18C57E92DA}"/>
                </a:ext>
              </a:extLst>
            </p:cNvPr>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17;p16">
              <a:extLst>
                <a:ext uri="{FF2B5EF4-FFF2-40B4-BE49-F238E27FC236}">
                  <a16:creationId xmlns:a16="http://schemas.microsoft.com/office/drawing/2014/main" xmlns="" id="{C99C56A5-B4B1-4BB5-A2E5-EED61957223F}"/>
                </a:ext>
              </a:extLst>
            </p:cNvPr>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18;p16">
              <a:extLst>
                <a:ext uri="{FF2B5EF4-FFF2-40B4-BE49-F238E27FC236}">
                  <a16:creationId xmlns:a16="http://schemas.microsoft.com/office/drawing/2014/main" xmlns="" id="{FEA4F8AC-4334-4024-B17E-A2995DC5E100}"/>
                </a:ext>
              </a:extLst>
            </p:cNvPr>
            <p:cNvSpPr/>
            <p:nvPr/>
          </p:nvSpPr>
          <p:spPr>
            <a:xfrm rot="5400000">
              <a:off x="-2134648" y="1396012"/>
              <a:ext cx="6770283" cy="26877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24" name="Google Shape;19;p16">
              <a:extLst>
                <a:ext uri="{FF2B5EF4-FFF2-40B4-BE49-F238E27FC236}">
                  <a16:creationId xmlns:a16="http://schemas.microsoft.com/office/drawing/2014/main" xmlns="" id="{ED506520-16D9-4BA7-8B47-96EB468A2E97}"/>
                </a:ext>
              </a:extLst>
            </p:cNvPr>
            <p:cNvSpPr/>
            <p:nvPr/>
          </p:nvSpPr>
          <p:spPr>
            <a:xfrm>
              <a:off x="-106326" y="-657921"/>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Tree>
    <p:extLst>
      <p:ext uri="{BB962C8B-B14F-4D97-AF65-F5344CB8AC3E}">
        <p14:creationId xmlns:p14="http://schemas.microsoft.com/office/powerpoint/2010/main" val="2641382150"/>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ublicinfo@todayna.org"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Tree>
    <p:extLst>
      <p:ext uri="{BB962C8B-B14F-4D97-AF65-F5344CB8AC3E}">
        <p14:creationId xmlns:p14="http://schemas.microsoft.com/office/powerpoint/2010/main" val="9011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11" name="Google Shape;305;p9">
            <a:extLst>
              <a:ext uri="{FF2B5EF4-FFF2-40B4-BE49-F238E27FC236}">
                <a16:creationId xmlns:a16="http://schemas.microsoft.com/office/drawing/2014/main" xmlns="" id="{20E40765-EE30-4BAF-B7F3-66F86E6B88FB}"/>
              </a:ext>
            </a:extLst>
          </p:cNvPr>
          <p:cNvSpPr txBox="1">
            <a:spLocks/>
          </p:cNvSpPr>
          <p:nvPr/>
        </p:nvSpPr>
        <p:spPr>
          <a:xfrm>
            <a:off x="0" y="800375"/>
            <a:ext cx="2248753" cy="52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ctr">
              <a:lnSpc>
                <a:spcPct val="114000"/>
              </a:lnSpc>
              <a:spcAft>
                <a:spcPts val="7800"/>
              </a:spcAft>
              <a:buSzPts val="4000"/>
            </a:pPr>
            <a:r>
              <a:rPr lang="en-US" sz="5400" dirty="0">
                <a:solidFill>
                  <a:srgbClr val="B31166"/>
                </a:solidFill>
                <a:effectLst>
                  <a:outerShdw blurRad="38100" dist="38100" dir="2700000" algn="tl">
                    <a:srgbClr val="000000">
                      <a:alpha val="43137"/>
                    </a:srgbClr>
                  </a:outerShdw>
                </a:effectLst>
              </a:rPr>
              <a:t>Win</a:t>
            </a:r>
          </a:p>
          <a:p>
            <a:pPr algn="ctr">
              <a:lnSpc>
                <a:spcPct val="114000"/>
              </a:lnSpc>
              <a:spcAft>
                <a:spcPts val="7800"/>
              </a:spcAft>
              <a:buSzPts val="4000"/>
            </a:pPr>
            <a:r>
              <a:rPr lang="en-US" sz="6600" dirty="0">
                <a:solidFill>
                  <a:srgbClr val="B31166"/>
                </a:solidFill>
                <a:effectLst>
                  <a:outerShdw blurRad="38100" dist="38100" dir="2700000" algn="tl">
                    <a:srgbClr val="000000">
                      <a:alpha val="43137"/>
                    </a:srgbClr>
                  </a:outerShdw>
                </a:effectLst>
              </a:rPr>
              <a:t>Win</a:t>
            </a:r>
          </a:p>
          <a:p>
            <a:pPr algn="ctr">
              <a:lnSpc>
                <a:spcPct val="114000"/>
              </a:lnSpc>
              <a:buSzPts val="4000"/>
            </a:pPr>
            <a:r>
              <a:rPr lang="en-US" sz="7200" b="1" dirty="0">
                <a:solidFill>
                  <a:srgbClr val="B31166"/>
                </a:solidFill>
                <a:effectLst>
                  <a:outerShdw blurRad="38100" dist="38100" dir="2700000" algn="tl">
                    <a:srgbClr val="000000">
                      <a:alpha val="43137"/>
                    </a:srgbClr>
                  </a:outerShdw>
                </a:effectLst>
              </a:rPr>
              <a:t>Win</a:t>
            </a:r>
          </a:p>
        </p:txBody>
      </p:sp>
      <p:sp>
        <p:nvSpPr>
          <p:cNvPr id="15" name="Rectangle: Rounded Corners 14">
            <a:extLst>
              <a:ext uri="{FF2B5EF4-FFF2-40B4-BE49-F238E27FC236}">
                <a16:creationId xmlns:a16="http://schemas.microsoft.com/office/drawing/2014/main" xmlns="" id="{C8A22CF4-1221-4EAC-897C-324B9FE6D4A5}"/>
              </a:ext>
            </a:extLst>
          </p:cNvPr>
          <p:cNvSpPr/>
          <p:nvPr/>
        </p:nvSpPr>
        <p:spPr>
          <a:xfrm>
            <a:off x="2813531" y="637369"/>
            <a:ext cx="8686800" cy="1691994"/>
          </a:xfrm>
          <a:prstGeom prst="roundRect">
            <a:avLst>
              <a:gd name="adj" fmla="val 10000"/>
            </a:avLst>
          </a:prstGeom>
          <a:solidFill>
            <a:srgbClr val="534C6D"/>
          </a:solidFill>
          <a:ln w="12700">
            <a:solidFill>
              <a:srgbClr val="00800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Rounded Corners 15">
            <a:extLst>
              <a:ext uri="{FF2B5EF4-FFF2-40B4-BE49-F238E27FC236}">
                <a16:creationId xmlns:a16="http://schemas.microsoft.com/office/drawing/2014/main" xmlns="" id="{BAAE4E8E-CBAE-4608-A78B-B35DB9D954F7}"/>
              </a:ext>
            </a:extLst>
          </p:cNvPr>
          <p:cNvSpPr/>
          <p:nvPr/>
        </p:nvSpPr>
        <p:spPr>
          <a:xfrm>
            <a:off x="2813531" y="2531018"/>
            <a:ext cx="8686800" cy="1737504"/>
          </a:xfrm>
          <a:prstGeom prst="roundRect">
            <a:avLst>
              <a:gd name="adj" fmla="val 10000"/>
            </a:avLst>
          </a:prstGeom>
          <a:solidFill>
            <a:srgbClr val="534C6D"/>
          </a:solidFill>
          <a:ln w="12700">
            <a:solidFill>
              <a:srgbClr val="00800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Rectangle: Rounded Corners 3">
            <a:extLst>
              <a:ext uri="{FF2B5EF4-FFF2-40B4-BE49-F238E27FC236}">
                <a16:creationId xmlns:a16="http://schemas.microsoft.com/office/drawing/2014/main" xmlns="" id="{4E735843-AD5B-45BF-A3F5-B08CF2CBC35F}"/>
              </a:ext>
            </a:extLst>
          </p:cNvPr>
          <p:cNvSpPr/>
          <p:nvPr/>
        </p:nvSpPr>
        <p:spPr>
          <a:xfrm>
            <a:off x="2813531" y="4496105"/>
            <a:ext cx="8686800" cy="1705903"/>
          </a:xfrm>
          <a:prstGeom prst="roundRect">
            <a:avLst>
              <a:gd name="adj" fmla="val 10000"/>
            </a:avLst>
          </a:prstGeom>
          <a:solidFill>
            <a:srgbClr val="534C6D"/>
          </a:solidFill>
          <a:ln w="12700">
            <a:solidFill>
              <a:srgbClr val="00800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TextBox 28">
            <a:extLst>
              <a:ext uri="{FF2B5EF4-FFF2-40B4-BE49-F238E27FC236}">
                <a16:creationId xmlns:a16="http://schemas.microsoft.com/office/drawing/2014/main" xmlns="" id="{9B052EA4-90CB-443D-A3EC-A9DE0F802498}"/>
              </a:ext>
            </a:extLst>
          </p:cNvPr>
          <p:cNvSpPr txBox="1"/>
          <p:nvPr/>
        </p:nvSpPr>
        <p:spPr>
          <a:xfrm>
            <a:off x="3042131" y="944757"/>
            <a:ext cx="8229600" cy="1077218"/>
          </a:xfrm>
          <a:prstGeom prst="rect">
            <a:avLst/>
          </a:prstGeom>
          <a:noFill/>
        </p:spPr>
        <p:txBody>
          <a:bodyPr wrap="square">
            <a:spAutoFit/>
          </a:bodyPr>
          <a:lstStyle/>
          <a:p>
            <a:pPr lvl="0" algn="ctr">
              <a:buClr>
                <a:srgbClr val="008000"/>
              </a:buClr>
              <a:buSzPct val="80000"/>
            </a:pPr>
            <a:r>
              <a:rPr lang="en-US" sz="3200" dirty="0"/>
              <a:t>Parole serves its clients with</a:t>
            </a:r>
            <a:br>
              <a:rPr lang="en-US" sz="3200" dirty="0"/>
            </a:br>
            <a:r>
              <a:rPr lang="en-US" sz="3200" dirty="0"/>
              <a:t>minimal staff resources.</a:t>
            </a:r>
          </a:p>
        </p:txBody>
      </p:sp>
      <p:sp>
        <p:nvSpPr>
          <p:cNvPr id="31" name="TextBox 30">
            <a:extLst>
              <a:ext uri="{FF2B5EF4-FFF2-40B4-BE49-F238E27FC236}">
                <a16:creationId xmlns:a16="http://schemas.microsoft.com/office/drawing/2014/main" xmlns="" id="{BF44FDC8-F0D4-47F8-9CDD-6E2B070D6A0B}"/>
              </a:ext>
            </a:extLst>
          </p:cNvPr>
          <p:cNvSpPr txBox="1"/>
          <p:nvPr/>
        </p:nvSpPr>
        <p:spPr>
          <a:xfrm>
            <a:off x="3042131" y="2861161"/>
            <a:ext cx="8229600" cy="1077218"/>
          </a:xfrm>
          <a:prstGeom prst="rect">
            <a:avLst/>
          </a:prstGeom>
          <a:noFill/>
        </p:spPr>
        <p:txBody>
          <a:bodyPr wrap="square">
            <a:spAutoFit/>
          </a:bodyPr>
          <a:lstStyle/>
          <a:p>
            <a:pPr lvl="0" algn="ctr">
              <a:buClr>
                <a:srgbClr val="008000"/>
              </a:buClr>
              <a:buSzPct val="80000"/>
            </a:pPr>
            <a:r>
              <a:rPr lang="en-US" sz="3200" dirty="0"/>
              <a:t>Parolees meet requirement in</a:t>
            </a:r>
            <a:br>
              <a:rPr lang="en-US" sz="3200" dirty="0"/>
            </a:br>
            <a:r>
              <a:rPr lang="en-US" sz="3200" dirty="0"/>
              <a:t>a safe, friendly environment.</a:t>
            </a:r>
          </a:p>
        </p:txBody>
      </p:sp>
      <p:sp>
        <p:nvSpPr>
          <p:cNvPr id="32" name="TextBox 31">
            <a:extLst>
              <a:ext uri="{FF2B5EF4-FFF2-40B4-BE49-F238E27FC236}">
                <a16:creationId xmlns:a16="http://schemas.microsoft.com/office/drawing/2014/main" xmlns="" id="{79A37219-4B18-43BC-9696-35CFB65D1EC5}"/>
              </a:ext>
            </a:extLst>
          </p:cNvPr>
          <p:cNvSpPr txBox="1"/>
          <p:nvPr/>
        </p:nvSpPr>
        <p:spPr>
          <a:xfrm>
            <a:off x="3042131" y="4810447"/>
            <a:ext cx="8229600" cy="1077218"/>
          </a:xfrm>
          <a:prstGeom prst="rect">
            <a:avLst/>
          </a:prstGeom>
          <a:noFill/>
        </p:spPr>
        <p:txBody>
          <a:bodyPr wrap="square">
            <a:spAutoFit/>
          </a:bodyPr>
          <a:lstStyle/>
          <a:p>
            <a:pPr lvl="0" algn="ctr">
              <a:buClr>
                <a:srgbClr val="008000"/>
              </a:buClr>
              <a:buSzPct val="80000"/>
            </a:pPr>
            <a:r>
              <a:rPr lang="en-US" sz="3200" dirty="0"/>
              <a:t>NA carries the message in a unique setting in harmony with our Traditions.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par>
                                <p:cTn id="10" presetID="53" presetClass="entr" presetSubtype="16" fill="hold" nodeType="withEffect">
                                  <p:stCondLst>
                                    <p:cond delay="75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par>
                                <p:cTn id="15" presetID="53" presetClass="entr" presetSubtype="16" fill="hold" nodeType="withEffect">
                                  <p:stCondLst>
                                    <p:cond delay="150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75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8" dur="75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9" dur="75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18"/>
        <p:cNvGrpSpPr/>
        <p:nvPr/>
      </p:nvGrpSpPr>
      <p:grpSpPr>
        <a:xfrm>
          <a:off x="0" y="0"/>
          <a:ext cx="0" cy="0"/>
          <a:chOff x="0" y="0"/>
          <a:chExt cx="0" cy="0"/>
        </a:xfrm>
      </p:grpSpPr>
      <p:pic>
        <p:nvPicPr>
          <p:cNvPr id="133" name="Picture 132">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35" name="Picture 134">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36">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9" name="Picture 138">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1" name="Picture 140">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3" name="Rectangle 142">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5" name="Rectangle 144">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9"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20" name="Google Shape;320;g935ccbc72f_0_8"/>
          <p:cNvSpPr txBox="1">
            <a:spLocks noGrp="1"/>
          </p:cNvSpPr>
          <p:nvPr>
            <p:ph type="body" idx="1"/>
          </p:nvPr>
        </p:nvSpPr>
        <p:spPr>
          <a:xfrm>
            <a:off x="378736" y="1908506"/>
            <a:ext cx="6656815" cy="4470821"/>
          </a:xfrm>
          <a:prstGeom prst="rect">
            <a:avLst/>
          </a:prstGeom>
        </p:spPr>
        <p:txBody>
          <a:bodyPr spcFirstLastPara="1" vert="horz" lIns="91440" tIns="45720" rIns="91440" bIns="45720" rtlCol="0" anchorCtr="0">
            <a:normAutofit/>
          </a:bodyPr>
          <a:lstStyle/>
          <a:p>
            <a:pPr lvl="0" indent="-457200">
              <a:spcBef>
                <a:spcPts val="0"/>
              </a:spcBef>
              <a:spcAft>
                <a:spcPts val="1200"/>
              </a:spcAft>
              <a:buClr>
                <a:srgbClr val="008000"/>
              </a:buClr>
              <a:buSzPct val="80000"/>
              <a:buFont typeface="Wingdings 2" panose="05020102010507070707" pitchFamily="18" charset="2"/>
              <a:buChar char="³"/>
            </a:pPr>
            <a:r>
              <a:rPr lang="en-US" sz="3200" dirty="0">
                <a:latin typeface="Century Gothic" panose="020B0502020202020204" pitchFamily="34" charset="0"/>
                <a:ea typeface="Times New Roman" panose="02020603050405020304" pitchFamily="18" charset="0"/>
              </a:rPr>
              <a:t>Existing relationship between NA and Parole</a:t>
            </a:r>
            <a:endParaRPr lang="en-US" sz="3200" dirty="0">
              <a:latin typeface="Times New Roman" panose="02020603050405020304" pitchFamily="18" charset="0"/>
              <a:ea typeface="Times New Roman" panose="02020603050405020304" pitchFamily="18" charset="0"/>
            </a:endParaRPr>
          </a:p>
          <a:p>
            <a:pPr lvl="1" indent="-457200">
              <a:spcBef>
                <a:spcPts val="0"/>
              </a:spcBef>
              <a:buClr>
                <a:srgbClr val="008000"/>
              </a:buClr>
              <a:buSzPct val="80000"/>
              <a:buFont typeface="Wingdings 2" panose="05020102010507070707" pitchFamily="18" charset="2"/>
              <a:buChar char="³"/>
            </a:pPr>
            <a:r>
              <a:rPr lang="en-US" sz="2800" dirty="0">
                <a:latin typeface="Century Gothic" panose="020B0502020202020204" pitchFamily="34" charset="0"/>
                <a:ea typeface="Times New Roman" panose="02020603050405020304" pitchFamily="18" charset="0"/>
              </a:rPr>
              <a:t>Monthly PACT events</a:t>
            </a:r>
            <a:endParaRPr lang="en-US" sz="2800" dirty="0">
              <a:latin typeface="Times New Roman" panose="02020603050405020304" pitchFamily="18" charset="0"/>
              <a:ea typeface="Times New Roman" panose="02020603050405020304" pitchFamily="18" charset="0"/>
            </a:endParaRPr>
          </a:p>
          <a:p>
            <a:pPr lvl="1" indent="-457200">
              <a:spcBef>
                <a:spcPts val="0"/>
              </a:spcBef>
              <a:spcAft>
                <a:spcPts val="1200"/>
              </a:spcAft>
              <a:buClr>
                <a:srgbClr val="008000"/>
              </a:buClr>
              <a:buSzPct val="80000"/>
              <a:buFont typeface="Wingdings 2" panose="05020102010507070707" pitchFamily="18" charset="2"/>
              <a:buChar char="³"/>
            </a:pPr>
            <a:r>
              <a:rPr lang="en-US" sz="2800" dirty="0">
                <a:latin typeface="Century Gothic" panose="020B0502020202020204" pitchFamily="34" charset="0"/>
                <a:ea typeface="Times New Roman" panose="02020603050405020304" pitchFamily="18" charset="0"/>
              </a:rPr>
              <a:t>Three in-person presentation / meetings already</a:t>
            </a:r>
            <a:endParaRPr lang="en-US" sz="2800" dirty="0">
              <a:latin typeface="Times New Roman" panose="02020603050405020304" pitchFamily="18" charset="0"/>
              <a:ea typeface="Times New Roman" panose="02020603050405020304" pitchFamily="18" charset="0"/>
            </a:endParaRPr>
          </a:p>
          <a:p>
            <a:pPr lvl="0" indent="-457200">
              <a:spcBef>
                <a:spcPts val="0"/>
              </a:spcBef>
              <a:buClr>
                <a:srgbClr val="008000"/>
              </a:buClr>
              <a:buSzPct val="80000"/>
              <a:buFont typeface="Wingdings 2" panose="05020102010507070707" pitchFamily="18" charset="2"/>
              <a:buChar char="³"/>
            </a:pPr>
            <a:r>
              <a:rPr lang="en-US" sz="3200" dirty="0">
                <a:latin typeface="Century Gothic" panose="020B0502020202020204" pitchFamily="34" charset="0"/>
                <a:ea typeface="Times New Roman" panose="02020603050405020304" pitchFamily="18" charset="0"/>
              </a:rPr>
              <a:t>NA volunteers proposed a virtual presentation-meeting</a:t>
            </a:r>
            <a:endParaRPr lang="en-US" sz="3200" dirty="0">
              <a:latin typeface="Times New Roman" panose="02020603050405020304" pitchFamily="18" charset="0"/>
              <a:ea typeface="Times New Roman" panose="02020603050405020304" pitchFamily="18" charset="0"/>
            </a:endParaRPr>
          </a:p>
          <a:p>
            <a:pPr marL="0" lvl="0" indent="0">
              <a:buClr>
                <a:srgbClr val="008000"/>
              </a:buClr>
              <a:buSzPct val="80000"/>
            </a:pPr>
            <a:endParaRPr lang="en-US" sz="3200" dirty="0"/>
          </a:p>
        </p:txBody>
      </p:sp>
      <p:sp>
        <p:nvSpPr>
          <p:cNvPr id="151" name="Freeform: Shape 150">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9" name="Google Shape;319;g935ccbc72f_0_8"/>
          <p:cNvSpPr txBox="1">
            <a:spLocks noGrp="1"/>
          </p:cNvSpPr>
          <p:nvPr>
            <p:ph type="title"/>
          </p:nvPr>
        </p:nvSpPr>
        <p:spPr>
          <a:xfrm>
            <a:off x="8047389" y="676137"/>
            <a:ext cx="3522879" cy="2918199"/>
          </a:xfrm>
          <a:prstGeom prst="rect">
            <a:avLst/>
          </a:prstGeom>
        </p:spPr>
        <p:txBody>
          <a:bodyPr spcFirstLastPara="1" vert="horz" lIns="91440" tIns="45720" rIns="91440" bIns="45720" rtlCol="0" anchor="t" anchorCtr="0">
            <a:noAutofit/>
          </a:bodyPr>
          <a:lstStyle/>
          <a:p>
            <a:pPr marL="0" lvl="0" indent="0" algn="ctr">
              <a:spcBef>
                <a:spcPct val="0"/>
              </a:spcBef>
              <a:spcAft>
                <a:spcPts val="0"/>
              </a:spcAft>
              <a:buClr>
                <a:schemeClr val="lt2"/>
              </a:buClr>
              <a:buSzPts val="4000"/>
            </a:pPr>
            <a:r>
              <a:rPr lang="en-US" sz="5400" dirty="0">
                <a:solidFill>
                  <a:srgbClr val="FFFFFF"/>
                </a:solidFill>
              </a:rPr>
              <a:t>The</a:t>
            </a:r>
            <a:br>
              <a:rPr lang="en-US" sz="5400" dirty="0">
                <a:solidFill>
                  <a:srgbClr val="FFFFFF"/>
                </a:solidFill>
              </a:rPr>
            </a:br>
            <a:r>
              <a:rPr lang="en-US" sz="5400" dirty="0">
                <a:solidFill>
                  <a:srgbClr val="FFFFFF"/>
                </a:solidFill>
              </a:rPr>
              <a:t>initial proposal </a:t>
            </a:r>
            <a:r>
              <a:rPr lang="en-US" sz="4200" dirty="0">
                <a:solidFill>
                  <a:srgbClr val="FFFFFF"/>
                </a:solidFill>
              </a:rPr>
              <a:t/>
            </a:r>
            <a:br>
              <a:rPr lang="en-US" sz="4200" dirty="0">
                <a:solidFill>
                  <a:srgbClr val="FFFFFF"/>
                </a:solidFill>
              </a:rPr>
            </a:br>
            <a:endParaRPr lang="en-US" sz="4200" dirty="0">
              <a:solidFill>
                <a:srgbClr val="FFFFFF"/>
              </a:solidFill>
            </a:endParaRPr>
          </a:p>
        </p:txBody>
      </p:sp>
      <p:grpSp>
        <p:nvGrpSpPr>
          <p:cNvPr id="339" name="Group 338">
            <a:extLst>
              <a:ext uri="{FF2B5EF4-FFF2-40B4-BE49-F238E27FC236}">
                <a16:creationId xmlns:a16="http://schemas.microsoft.com/office/drawing/2014/main" xmlns="" id="{657639F8-20B6-4A07-89BD-B748ECEB4F64}"/>
              </a:ext>
            </a:extLst>
          </p:cNvPr>
          <p:cNvGrpSpPr/>
          <p:nvPr/>
        </p:nvGrpSpPr>
        <p:grpSpPr>
          <a:xfrm rot="20714164">
            <a:off x="8578072" y="3598239"/>
            <a:ext cx="2819400" cy="2861921"/>
            <a:chOff x="5085651" y="2421899"/>
            <a:chExt cx="2819400" cy="2861921"/>
          </a:xfrm>
        </p:grpSpPr>
        <p:sp>
          <p:nvSpPr>
            <p:cNvPr id="4" name="Graphic 2" descr="Graph and note paper with pencils">
              <a:extLst>
                <a:ext uri="{FF2B5EF4-FFF2-40B4-BE49-F238E27FC236}">
                  <a16:creationId xmlns:a16="http://schemas.microsoft.com/office/drawing/2014/main" xmlns="" id="{EEA9F7E9-9858-4D2E-8D08-B0F6E2096EB3}"/>
                </a:ext>
              </a:extLst>
            </p:cNvPr>
            <p:cNvSpPr/>
            <p:nvPr/>
          </p:nvSpPr>
          <p:spPr>
            <a:xfrm>
              <a:off x="5085651" y="2540312"/>
              <a:ext cx="1608574" cy="2412860"/>
            </a:xfrm>
            <a:custGeom>
              <a:avLst/>
              <a:gdLst>
                <a:gd name="connsiteX0" fmla="*/ 0 w 2143125"/>
                <a:gd name="connsiteY0" fmla="*/ 0 h 3214687"/>
                <a:gd name="connsiteX1" fmla="*/ 2143125 w 2143125"/>
                <a:gd name="connsiteY1" fmla="*/ 0 h 3214687"/>
                <a:gd name="connsiteX2" fmla="*/ 2143125 w 2143125"/>
                <a:gd name="connsiteY2" fmla="*/ 3214688 h 3214687"/>
                <a:gd name="connsiteX3" fmla="*/ 0 w 2143125"/>
                <a:gd name="connsiteY3" fmla="*/ 3214688 h 3214687"/>
              </a:gdLst>
              <a:ahLst/>
              <a:cxnLst>
                <a:cxn ang="0">
                  <a:pos x="connsiteX0" y="connsiteY0"/>
                </a:cxn>
                <a:cxn ang="0">
                  <a:pos x="connsiteX1" y="connsiteY1"/>
                </a:cxn>
                <a:cxn ang="0">
                  <a:pos x="connsiteX2" y="connsiteY2"/>
                </a:cxn>
                <a:cxn ang="0">
                  <a:pos x="connsiteX3" y="connsiteY3"/>
                </a:cxn>
              </a:cxnLst>
              <a:rect l="l" t="t" r="r" b="b"/>
              <a:pathLst>
                <a:path w="2143125" h="3214687">
                  <a:moveTo>
                    <a:pt x="0" y="0"/>
                  </a:moveTo>
                  <a:lnTo>
                    <a:pt x="2143125" y="0"/>
                  </a:lnTo>
                  <a:lnTo>
                    <a:pt x="2143125" y="3214688"/>
                  </a:lnTo>
                  <a:lnTo>
                    <a:pt x="0" y="3214688"/>
                  </a:lnTo>
                  <a:close/>
                </a:path>
              </a:pathLst>
            </a:custGeom>
            <a:solidFill>
              <a:srgbClr val="008000"/>
            </a:solidFill>
            <a:ln w="7144" cap="flat">
              <a:noFill/>
              <a:prstDash val="solid"/>
              <a:miter/>
            </a:ln>
          </p:spPr>
          <p:txBody>
            <a:bodyPr rtlCol="0" anchor="ctr"/>
            <a:lstStyle/>
            <a:p>
              <a:endParaRPr lang="en-US"/>
            </a:p>
          </p:txBody>
        </p:sp>
        <p:grpSp>
          <p:nvGrpSpPr>
            <p:cNvPr id="5" name="Graphic 2" descr="Graph and note paper with pencils">
              <a:extLst>
                <a:ext uri="{FF2B5EF4-FFF2-40B4-BE49-F238E27FC236}">
                  <a16:creationId xmlns:a16="http://schemas.microsoft.com/office/drawing/2014/main" xmlns="" id="{AA26AC40-3693-4CD0-90E2-51FF2B17CAF8}"/>
                </a:ext>
              </a:extLst>
            </p:cNvPr>
            <p:cNvGrpSpPr/>
            <p:nvPr/>
          </p:nvGrpSpPr>
          <p:grpSpPr>
            <a:xfrm>
              <a:off x="5890984" y="2421899"/>
              <a:ext cx="1608574" cy="2459777"/>
              <a:chOff x="5290792" y="1522511"/>
              <a:chExt cx="2143125" cy="3277195"/>
            </a:xfrm>
          </p:grpSpPr>
          <p:sp>
            <p:nvSpPr>
              <p:cNvPr id="6" name="Graphic 2" descr="Graph and note paper with pencils">
                <a:extLst>
                  <a:ext uri="{FF2B5EF4-FFF2-40B4-BE49-F238E27FC236}">
                    <a16:creationId xmlns:a16="http://schemas.microsoft.com/office/drawing/2014/main" xmlns="" id="{6BEF9F7D-E61C-4857-B200-EFDD73887624}"/>
                  </a:ext>
                </a:extLst>
              </p:cNvPr>
              <p:cNvSpPr/>
              <p:nvPr/>
            </p:nvSpPr>
            <p:spPr>
              <a:xfrm>
                <a:off x="5308651" y="1585019"/>
                <a:ext cx="2125265" cy="3214687"/>
              </a:xfrm>
              <a:custGeom>
                <a:avLst/>
                <a:gdLst>
                  <a:gd name="connsiteX0" fmla="*/ 0 w 2125265"/>
                  <a:gd name="connsiteY0" fmla="*/ 0 h 3214687"/>
                  <a:gd name="connsiteX1" fmla="*/ 2125266 w 2125265"/>
                  <a:gd name="connsiteY1" fmla="*/ 0 h 3214687"/>
                  <a:gd name="connsiteX2" fmla="*/ 2125266 w 2125265"/>
                  <a:gd name="connsiteY2" fmla="*/ 3214688 h 3214687"/>
                  <a:gd name="connsiteX3" fmla="*/ 0 w 2125265"/>
                  <a:gd name="connsiteY3" fmla="*/ 3214688 h 3214687"/>
                </a:gdLst>
                <a:ahLst/>
                <a:cxnLst>
                  <a:cxn ang="0">
                    <a:pos x="connsiteX0" y="connsiteY0"/>
                  </a:cxn>
                  <a:cxn ang="0">
                    <a:pos x="connsiteX1" y="connsiteY1"/>
                  </a:cxn>
                  <a:cxn ang="0">
                    <a:pos x="connsiteX2" y="connsiteY2"/>
                  </a:cxn>
                  <a:cxn ang="0">
                    <a:pos x="connsiteX3" y="connsiteY3"/>
                  </a:cxn>
                </a:cxnLst>
                <a:rect l="l" t="t" r="r" b="b"/>
                <a:pathLst>
                  <a:path w="2125265" h="3214687">
                    <a:moveTo>
                      <a:pt x="0" y="0"/>
                    </a:moveTo>
                    <a:lnTo>
                      <a:pt x="2125266" y="0"/>
                    </a:lnTo>
                    <a:lnTo>
                      <a:pt x="2125266" y="3214688"/>
                    </a:lnTo>
                    <a:lnTo>
                      <a:pt x="0" y="3214688"/>
                    </a:lnTo>
                    <a:close/>
                  </a:path>
                </a:pathLst>
              </a:custGeom>
              <a:solidFill>
                <a:srgbClr val="D2D2D2"/>
              </a:solidFill>
              <a:ln w="7144" cap="flat">
                <a:noFill/>
                <a:prstDash val="solid"/>
                <a:miter/>
              </a:ln>
            </p:spPr>
            <p:txBody>
              <a:bodyPr rtlCol="0" anchor="ctr"/>
              <a:lstStyle/>
              <a:p>
                <a:endParaRPr lang="en-US"/>
              </a:p>
            </p:txBody>
          </p:sp>
          <p:sp>
            <p:nvSpPr>
              <p:cNvPr id="7" name="Graphic 2" descr="Graph and note paper with pencils">
                <a:extLst>
                  <a:ext uri="{FF2B5EF4-FFF2-40B4-BE49-F238E27FC236}">
                    <a16:creationId xmlns:a16="http://schemas.microsoft.com/office/drawing/2014/main" xmlns="" id="{66854C37-3DAA-487B-A46D-E6661CF97656}"/>
                  </a:ext>
                </a:extLst>
              </p:cNvPr>
              <p:cNvSpPr/>
              <p:nvPr/>
            </p:nvSpPr>
            <p:spPr>
              <a:xfrm>
                <a:off x="5290792" y="1522511"/>
                <a:ext cx="2143125" cy="3214687"/>
              </a:xfrm>
              <a:custGeom>
                <a:avLst/>
                <a:gdLst>
                  <a:gd name="connsiteX0" fmla="*/ 0 w 2143125"/>
                  <a:gd name="connsiteY0" fmla="*/ 0 h 3214687"/>
                  <a:gd name="connsiteX1" fmla="*/ 2143125 w 2143125"/>
                  <a:gd name="connsiteY1" fmla="*/ 0 h 3214687"/>
                  <a:gd name="connsiteX2" fmla="*/ 2143125 w 2143125"/>
                  <a:gd name="connsiteY2" fmla="*/ 3214688 h 3214687"/>
                  <a:gd name="connsiteX3" fmla="*/ 0 w 2143125"/>
                  <a:gd name="connsiteY3" fmla="*/ 3214688 h 3214687"/>
                </a:gdLst>
                <a:ahLst/>
                <a:cxnLst>
                  <a:cxn ang="0">
                    <a:pos x="connsiteX0" y="connsiteY0"/>
                  </a:cxn>
                  <a:cxn ang="0">
                    <a:pos x="connsiteX1" y="connsiteY1"/>
                  </a:cxn>
                  <a:cxn ang="0">
                    <a:pos x="connsiteX2" y="connsiteY2"/>
                  </a:cxn>
                  <a:cxn ang="0">
                    <a:pos x="connsiteX3" y="connsiteY3"/>
                  </a:cxn>
                </a:cxnLst>
                <a:rect l="l" t="t" r="r" b="b"/>
                <a:pathLst>
                  <a:path w="2143125" h="3214687">
                    <a:moveTo>
                      <a:pt x="0" y="0"/>
                    </a:moveTo>
                    <a:lnTo>
                      <a:pt x="2143125" y="0"/>
                    </a:lnTo>
                    <a:lnTo>
                      <a:pt x="2143125" y="3214688"/>
                    </a:lnTo>
                    <a:lnTo>
                      <a:pt x="0" y="3214688"/>
                    </a:lnTo>
                    <a:close/>
                  </a:path>
                </a:pathLst>
              </a:custGeom>
              <a:solidFill>
                <a:srgbClr val="E6E6E6"/>
              </a:solidFill>
              <a:ln w="7144" cap="flat">
                <a:noFill/>
                <a:prstDash val="solid"/>
                <a:miter/>
              </a:ln>
            </p:spPr>
            <p:txBody>
              <a:bodyPr rtlCol="0" anchor="ctr"/>
              <a:lstStyle/>
              <a:p>
                <a:endParaRPr lang="en-US"/>
              </a:p>
            </p:txBody>
          </p:sp>
          <p:grpSp>
            <p:nvGrpSpPr>
              <p:cNvPr id="8" name="Graphic 2" descr="Graph and note paper with pencils">
                <a:extLst>
                  <a:ext uri="{FF2B5EF4-FFF2-40B4-BE49-F238E27FC236}">
                    <a16:creationId xmlns:a16="http://schemas.microsoft.com/office/drawing/2014/main" xmlns="" id="{146887AB-CA3C-4A50-82C2-19A758B37D8C}"/>
                  </a:ext>
                </a:extLst>
              </p:cNvPr>
              <p:cNvGrpSpPr/>
              <p:nvPr/>
            </p:nvGrpSpPr>
            <p:grpSpPr>
              <a:xfrm>
                <a:off x="5469385" y="2053828"/>
                <a:ext cx="1785944" cy="2366367"/>
                <a:chOff x="5469385" y="2053828"/>
                <a:chExt cx="1785944" cy="2366367"/>
              </a:xfrm>
              <a:solidFill>
                <a:srgbClr val="D2D2D2"/>
              </a:solidFill>
            </p:grpSpPr>
            <p:grpSp>
              <p:nvGrpSpPr>
                <p:cNvPr id="9" name="Graphic 2" descr="Graph and note paper with pencils">
                  <a:extLst>
                    <a:ext uri="{FF2B5EF4-FFF2-40B4-BE49-F238E27FC236}">
                      <a16:creationId xmlns:a16="http://schemas.microsoft.com/office/drawing/2014/main" xmlns="" id="{18938796-4B25-458C-A541-33A37BEC4B9A}"/>
                    </a:ext>
                  </a:extLst>
                </p:cNvPr>
                <p:cNvGrpSpPr/>
                <p:nvPr/>
              </p:nvGrpSpPr>
              <p:grpSpPr>
                <a:xfrm>
                  <a:off x="5469385" y="2053828"/>
                  <a:ext cx="1785944" cy="759023"/>
                  <a:chOff x="5469385" y="2053828"/>
                  <a:chExt cx="1785944" cy="759023"/>
                </a:xfrm>
                <a:solidFill>
                  <a:srgbClr val="D2D2D2"/>
                </a:solidFill>
              </p:grpSpPr>
              <p:sp>
                <p:nvSpPr>
                  <p:cNvPr id="10" name="Graphic 2" descr="Graph and note paper with pencils">
                    <a:extLst>
                      <a:ext uri="{FF2B5EF4-FFF2-40B4-BE49-F238E27FC236}">
                        <a16:creationId xmlns:a16="http://schemas.microsoft.com/office/drawing/2014/main" xmlns="" id="{C2A4704F-781D-469D-93F5-893810F7DD23}"/>
                      </a:ext>
                    </a:extLst>
                  </p:cNvPr>
                  <p:cNvSpPr/>
                  <p:nvPr/>
                </p:nvSpPr>
                <p:spPr>
                  <a:xfrm>
                    <a:off x="5470693" y="2053828"/>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11" name="Graphic 2" descr="Graph and note paper with pencils">
                    <a:extLst>
                      <a:ext uri="{FF2B5EF4-FFF2-40B4-BE49-F238E27FC236}">
                        <a16:creationId xmlns:a16="http://schemas.microsoft.com/office/drawing/2014/main" xmlns="" id="{E4919878-6DA1-493E-856B-2F840A3127AC}"/>
                      </a:ext>
                    </a:extLst>
                  </p:cNvPr>
                  <p:cNvSpPr/>
                  <p:nvPr/>
                </p:nvSpPr>
                <p:spPr>
                  <a:xfrm>
                    <a:off x="5469385" y="2160984"/>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12" name="Graphic 2" descr="Graph and note paper with pencils">
                    <a:extLst>
                      <a:ext uri="{FF2B5EF4-FFF2-40B4-BE49-F238E27FC236}">
                        <a16:creationId xmlns:a16="http://schemas.microsoft.com/office/drawing/2014/main" xmlns="" id="{CD3E3B36-4DC9-4C3A-8014-005D965FAB93}"/>
                      </a:ext>
                    </a:extLst>
                  </p:cNvPr>
                  <p:cNvSpPr/>
                  <p:nvPr/>
                </p:nvSpPr>
                <p:spPr>
                  <a:xfrm>
                    <a:off x="5470693" y="2268140"/>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13" name="Graphic 2" descr="Graph and note paper with pencils">
                    <a:extLst>
                      <a:ext uri="{FF2B5EF4-FFF2-40B4-BE49-F238E27FC236}">
                        <a16:creationId xmlns:a16="http://schemas.microsoft.com/office/drawing/2014/main" xmlns="" id="{99BE0E7E-7D60-4DB3-B196-934BA4C7495C}"/>
                      </a:ext>
                    </a:extLst>
                  </p:cNvPr>
                  <p:cNvSpPr/>
                  <p:nvPr/>
                </p:nvSpPr>
                <p:spPr>
                  <a:xfrm>
                    <a:off x="5469385" y="2375296"/>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15" name="Graphic 2" descr="Graph and note paper with pencils">
                    <a:extLst>
                      <a:ext uri="{FF2B5EF4-FFF2-40B4-BE49-F238E27FC236}">
                        <a16:creationId xmlns:a16="http://schemas.microsoft.com/office/drawing/2014/main" xmlns="" id="{E82015AB-1270-46CA-B763-4442AE5C751A}"/>
                      </a:ext>
                    </a:extLst>
                  </p:cNvPr>
                  <p:cNvSpPr/>
                  <p:nvPr/>
                </p:nvSpPr>
                <p:spPr>
                  <a:xfrm>
                    <a:off x="5470693" y="2482453"/>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16" name="Graphic 2" descr="Graph and note paper with pencils">
                    <a:extLst>
                      <a:ext uri="{FF2B5EF4-FFF2-40B4-BE49-F238E27FC236}">
                        <a16:creationId xmlns:a16="http://schemas.microsoft.com/office/drawing/2014/main" xmlns="" id="{5F38AF41-EF72-48C9-8E8B-557789B73190}"/>
                      </a:ext>
                    </a:extLst>
                  </p:cNvPr>
                  <p:cNvSpPr/>
                  <p:nvPr/>
                </p:nvSpPr>
                <p:spPr>
                  <a:xfrm>
                    <a:off x="5469385" y="2589609"/>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17" name="Graphic 2" descr="Graph and note paper with pencils">
                    <a:extLst>
                      <a:ext uri="{FF2B5EF4-FFF2-40B4-BE49-F238E27FC236}">
                        <a16:creationId xmlns:a16="http://schemas.microsoft.com/office/drawing/2014/main" xmlns="" id="{C7691436-D0FB-4588-B356-D4F7E00F99DC}"/>
                      </a:ext>
                    </a:extLst>
                  </p:cNvPr>
                  <p:cNvSpPr/>
                  <p:nvPr/>
                </p:nvSpPr>
                <p:spPr>
                  <a:xfrm>
                    <a:off x="5470693" y="2696765"/>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18" name="Graphic 2" descr="Graph and note paper with pencils">
                    <a:extLst>
                      <a:ext uri="{FF2B5EF4-FFF2-40B4-BE49-F238E27FC236}">
                        <a16:creationId xmlns:a16="http://schemas.microsoft.com/office/drawing/2014/main" xmlns="" id="{9194B02A-B993-45F7-BBB9-B07BAA3BFC8A}"/>
                      </a:ext>
                    </a:extLst>
                  </p:cNvPr>
                  <p:cNvSpPr/>
                  <p:nvPr/>
                </p:nvSpPr>
                <p:spPr>
                  <a:xfrm>
                    <a:off x="5469385" y="2803921"/>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grpSp>
            <p:grpSp>
              <p:nvGrpSpPr>
                <p:cNvPr id="19" name="Graphic 2" descr="Graph and note paper with pencils">
                  <a:extLst>
                    <a:ext uri="{FF2B5EF4-FFF2-40B4-BE49-F238E27FC236}">
                      <a16:creationId xmlns:a16="http://schemas.microsoft.com/office/drawing/2014/main" xmlns="" id="{3C8F78F3-D4F8-4604-827A-6E2F1DA323AE}"/>
                    </a:ext>
                  </a:extLst>
                </p:cNvPr>
                <p:cNvGrpSpPr/>
                <p:nvPr/>
              </p:nvGrpSpPr>
              <p:grpSpPr>
                <a:xfrm>
                  <a:off x="5469385" y="2911078"/>
                  <a:ext cx="1785944" cy="759023"/>
                  <a:chOff x="5469385" y="2911078"/>
                  <a:chExt cx="1785944" cy="759023"/>
                </a:xfrm>
                <a:solidFill>
                  <a:srgbClr val="D2D2D2"/>
                </a:solidFill>
              </p:grpSpPr>
              <p:sp>
                <p:nvSpPr>
                  <p:cNvPr id="20" name="Graphic 2" descr="Graph and note paper with pencils">
                    <a:extLst>
                      <a:ext uri="{FF2B5EF4-FFF2-40B4-BE49-F238E27FC236}">
                        <a16:creationId xmlns:a16="http://schemas.microsoft.com/office/drawing/2014/main" xmlns="" id="{F470FF71-C8BF-407D-BF60-876EECF0ACD9}"/>
                      </a:ext>
                    </a:extLst>
                  </p:cNvPr>
                  <p:cNvSpPr/>
                  <p:nvPr/>
                </p:nvSpPr>
                <p:spPr>
                  <a:xfrm>
                    <a:off x="5470693" y="2911078"/>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1" name="Graphic 2" descr="Graph and note paper with pencils">
                    <a:extLst>
                      <a:ext uri="{FF2B5EF4-FFF2-40B4-BE49-F238E27FC236}">
                        <a16:creationId xmlns:a16="http://schemas.microsoft.com/office/drawing/2014/main" xmlns="" id="{B9542684-8873-4475-BFB5-ACAFDA38CD5B}"/>
                      </a:ext>
                    </a:extLst>
                  </p:cNvPr>
                  <p:cNvSpPr/>
                  <p:nvPr/>
                </p:nvSpPr>
                <p:spPr>
                  <a:xfrm>
                    <a:off x="5469385" y="3018234"/>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22" name="Graphic 2" descr="Graph and note paper with pencils">
                    <a:extLst>
                      <a:ext uri="{FF2B5EF4-FFF2-40B4-BE49-F238E27FC236}">
                        <a16:creationId xmlns:a16="http://schemas.microsoft.com/office/drawing/2014/main" xmlns="" id="{11ACC23A-D41B-4DA9-B666-6039FB858FF0}"/>
                      </a:ext>
                    </a:extLst>
                  </p:cNvPr>
                  <p:cNvSpPr/>
                  <p:nvPr/>
                </p:nvSpPr>
                <p:spPr>
                  <a:xfrm>
                    <a:off x="5470693" y="3125390"/>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3" name="Graphic 2" descr="Graph and note paper with pencils">
                    <a:extLst>
                      <a:ext uri="{FF2B5EF4-FFF2-40B4-BE49-F238E27FC236}">
                        <a16:creationId xmlns:a16="http://schemas.microsoft.com/office/drawing/2014/main" xmlns="" id="{14F03879-4CA3-45FF-ABC9-6368383C2F52}"/>
                      </a:ext>
                    </a:extLst>
                  </p:cNvPr>
                  <p:cNvSpPr/>
                  <p:nvPr/>
                </p:nvSpPr>
                <p:spPr>
                  <a:xfrm>
                    <a:off x="5469385" y="3232546"/>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24" name="Graphic 2" descr="Graph and note paper with pencils">
                    <a:extLst>
                      <a:ext uri="{FF2B5EF4-FFF2-40B4-BE49-F238E27FC236}">
                        <a16:creationId xmlns:a16="http://schemas.microsoft.com/office/drawing/2014/main" xmlns="" id="{581E275D-8336-4E31-BEFF-81D7A5278B1F}"/>
                      </a:ext>
                    </a:extLst>
                  </p:cNvPr>
                  <p:cNvSpPr/>
                  <p:nvPr/>
                </p:nvSpPr>
                <p:spPr>
                  <a:xfrm>
                    <a:off x="5470693" y="3339703"/>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5" name="Graphic 2" descr="Graph and note paper with pencils">
                    <a:extLst>
                      <a:ext uri="{FF2B5EF4-FFF2-40B4-BE49-F238E27FC236}">
                        <a16:creationId xmlns:a16="http://schemas.microsoft.com/office/drawing/2014/main" xmlns="" id="{AE583527-B58E-41C6-AEDD-85E58E6B6DB0}"/>
                      </a:ext>
                    </a:extLst>
                  </p:cNvPr>
                  <p:cNvSpPr/>
                  <p:nvPr/>
                </p:nvSpPr>
                <p:spPr>
                  <a:xfrm>
                    <a:off x="5469385" y="3446859"/>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26" name="Graphic 2" descr="Graph and note paper with pencils">
                    <a:extLst>
                      <a:ext uri="{FF2B5EF4-FFF2-40B4-BE49-F238E27FC236}">
                        <a16:creationId xmlns:a16="http://schemas.microsoft.com/office/drawing/2014/main" xmlns="" id="{1F582640-823D-48C4-812B-0427B87BEB33}"/>
                      </a:ext>
                    </a:extLst>
                  </p:cNvPr>
                  <p:cNvSpPr/>
                  <p:nvPr/>
                </p:nvSpPr>
                <p:spPr>
                  <a:xfrm>
                    <a:off x="5470693" y="3554015"/>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7" name="Graphic 2" descr="Graph and note paper with pencils">
                    <a:extLst>
                      <a:ext uri="{FF2B5EF4-FFF2-40B4-BE49-F238E27FC236}">
                        <a16:creationId xmlns:a16="http://schemas.microsoft.com/office/drawing/2014/main" xmlns="" id="{82D6FCAE-4AC8-48F7-A1C6-CF22AF98F9F8}"/>
                      </a:ext>
                    </a:extLst>
                  </p:cNvPr>
                  <p:cNvSpPr/>
                  <p:nvPr/>
                </p:nvSpPr>
                <p:spPr>
                  <a:xfrm>
                    <a:off x="5469385" y="3661171"/>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grpSp>
            <p:grpSp>
              <p:nvGrpSpPr>
                <p:cNvPr id="28" name="Graphic 2" descr="Graph and note paper with pencils">
                  <a:extLst>
                    <a:ext uri="{FF2B5EF4-FFF2-40B4-BE49-F238E27FC236}">
                      <a16:creationId xmlns:a16="http://schemas.microsoft.com/office/drawing/2014/main" xmlns="" id="{CDFA639D-FC5B-479F-8D95-B711ABD9BE52}"/>
                    </a:ext>
                  </a:extLst>
                </p:cNvPr>
                <p:cNvGrpSpPr/>
                <p:nvPr/>
              </p:nvGrpSpPr>
              <p:grpSpPr>
                <a:xfrm>
                  <a:off x="5469385" y="3768328"/>
                  <a:ext cx="1785944" cy="651867"/>
                  <a:chOff x="5469385" y="3768328"/>
                  <a:chExt cx="1785944" cy="651867"/>
                </a:xfrm>
                <a:solidFill>
                  <a:srgbClr val="D2D2D2"/>
                </a:solidFill>
              </p:grpSpPr>
              <p:sp>
                <p:nvSpPr>
                  <p:cNvPr id="29" name="Graphic 2" descr="Graph and note paper with pencils">
                    <a:extLst>
                      <a:ext uri="{FF2B5EF4-FFF2-40B4-BE49-F238E27FC236}">
                        <a16:creationId xmlns:a16="http://schemas.microsoft.com/office/drawing/2014/main" xmlns="" id="{60511986-F214-4744-844A-65F580EC3548}"/>
                      </a:ext>
                    </a:extLst>
                  </p:cNvPr>
                  <p:cNvSpPr/>
                  <p:nvPr/>
                </p:nvSpPr>
                <p:spPr>
                  <a:xfrm>
                    <a:off x="5470693" y="3768328"/>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30" name="Graphic 2" descr="Graph and note paper with pencils">
                    <a:extLst>
                      <a:ext uri="{FF2B5EF4-FFF2-40B4-BE49-F238E27FC236}">
                        <a16:creationId xmlns:a16="http://schemas.microsoft.com/office/drawing/2014/main" xmlns="" id="{047C58EC-42B7-475A-B61D-FA6AF227CF3F}"/>
                      </a:ext>
                    </a:extLst>
                  </p:cNvPr>
                  <p:cNvSpPr/>
                  <p:nvPr/>
                </p:nvSpPr>
                <p:spPr>
                  <a:xfrm>
                    <a:off x="5469385" y="3875484"/>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31" name="Graphic 2" descr="Graph and note paper with pencils">
                    <a:extLst>
                      <a:ext uri="{FF2B5EF4-FFF2-40B4-BE49-F238E27FC236}">
                        <a16:creationId xmlns:a16="http://schemas.microsoft.com/office/drawing/2014/main" xmlns="" id="{1D4EFB1C-D023-408C-9654-683FD5B1C1C0}"/>
                      </a:ext>
                    </a:extLst>
                  </p:cNvPr>
                  <p:cNvSpPr/>
                  <p:nvPr/>
                </p:nvSpPr>
                <p:spPr>
                  <a:xfrm>
                    <a:off x="5470693" y="3982640"/>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88" name="Graphic 2" descr="Graph and note paper with pencils">
                    <a:extLst>
                      <a:ext uri="{FF2B5EF4-FFF2-40B4-BE49-F238E27FC236}">
                        <a16:creationId xmlns:a16="http://schemas.microsoft.com/office/drawing/2014/main" xmlns="" id="{1CEBAF6C-E079-4D45-976B-385BBE6C202D}"/>
                      </a:ext>
                    </a:extLst>
                  </p:cNvPr>
                  <p:cNvSpPr/>
                  <p:nvPr/>
                </p:nvSpPr>
                <p:spPr>
                  <a:xfrm>
                    <a:off x="5469385" y="4089796"/>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289" name="Graphic 2" descr="Graph and note paper with pencils">
                    <a:extLst>
                      <a:ext uri="{FF2B5EF4-FFF2-40B4-BE49-F238E27FC236}">
                        <a16:creationId xmlns:a16="http://schemas.microsoft.com/office/drawing/2014/main" xmlns="" id="{9E0C92CB-2AEC-46F0-9505-AA12506D2197}"/>
                      </a:ext>
                    </a:extLst>
                  </p:cNvPr>
                  <p:cNvSpPr/>
                  <p:nvPr/>
                </p:nvSpPr>
                <p:spPr>
                  <a:xfrm>
                    <a:off x="5470693" y="4196953"/>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sp>
                <p:nvSpPr>
                  <p:cNvPr id="290" name="Graphic 2" descr="Graph and note paper with pencils">
                    <a:extLst>
                      <a:ext uri="{FF2B5EF4-FFF2-40B4-BE49-F238E27FC236}">
                        <a16:creationId xmlns:a16="http://schemas.microsoft.com/office/drawing/2014/main" xmlns="" id="{C29249E2-2F01-4C80-B878-51AB0A048AE6}"/>
                      </a:ext>
                    </a:extLst>
                  </p:cNvPr>
                  <p:cNvSpPr/>
                  <p:nvPr/>
                </p:nvSpPr>
                <p:spPr>
                  <a:xfrm>
                    <a:off x="5469385" y="4304109"/>
                    <a:ext cx="1784637" cy="8929"/>
                  </a:xfrm>
                  <a:custGeom>
                    <a:avLst/>
                    <a:gdLst>
                      <a:gd name="connsiteX0" fmla="*/ 0 w 1784637"/>
                      <a:gd name="connsiteY0" fmla="*/ 0 h 8929"/>
                      <a:gd name="connsiteX1" fmla="*/ 1784638 w 1784637"/>
                      <a:gd name="connsiteY1" fmla="*/ 0 h 8929"/>
                      <a:gd name="connsiteX2" fmla="*/ 1784638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8" y="0"/>
                        </a:lnTo>
                        <a:lnTo>
                          <a:pt x="1784638" y="8930"/>
                        </a:lnTo>
                        <a:lnTo>
                          <a:pt x="0" y="8930"/>
                        </a:lnTo>
                        <a:close/>
                      </a:path>
                    </a:pathLst>
                  </a:custGeom>
                  <a:solidFill>
                    <a:srgbClr val="D2D2D2"/>
                  </a:solidFill>
                  <a:ln w="7144" cap="flat">
                    <a:noFill/>
                    <a:prstDash val="solid"/>
                    <a:miter/>
                  </a:ln>
                </p:spPr>
                <p:txBody>
                  <a:bodyPr rtlCol="0" anchor="ctr"/>
                  <a:lstStyle/>
                  <a:p>
                    <a:endParaRPr lang="en-US"/>
                  </a:p>
                </p:txBody>
              </p:sp>
              <p:sp>
                <p:nvSpPr>
                  <p:cNvPr id="291" name="Graphic 2" descr="Graph and note paper with pencils">
                    <a:extLst>
                      <a:ext uri="{FF2B5EF4-FFF2-40B4-BE49-F238E27FC236}">
                        <a16:creationId xmlns:a16="http://schemas.microsoft.com/office/drawing/2014/main" xmlns="" id="{D6AE52BF-4D06-43F5-94A7-D929DC15C4A1}"/>
                      </a:ext>
                    </a:extLst>
                  </p:cNvPr>
                  <p:cNvSpPr/>
                  <p:nvPr/>
                </p:nvSpPr>
                <p:spPr>
                  <a:xfrm>
                    <a:off x="5470693" y="4411265"/>
                    <a:ext cx="1784637" cy="8929"/>
                  </a:xfrm>
                  <a:custGeom>
                    <a:avLst/>
                    <a:gdLst>
                      <a:gd name="connsiteX0" fmla="*/ 0 w 1784637"/>
                      <a:gd name="connsiteY0" fmla="*/ 0 h 8929"/>
                      <a:gd name="connsiteX1" fmla="*/ 1784637 w 1784637"/>
                      <a:gd name="connsiteY1" fmla="*/ 0 h 8929"/>
                      <a:gd name="connsiteX2" fmla="*/ 1784637 w 1784637"/>
                      <a:gd name="connsiteY2" fmla="*/ 8930 h 8929"/>
                      <a:gd name="connsiteX3" fmla="*/ 0 w 1784637"/>
                      <a:gd name="connsiteY3" fmla="*/ 8930 h 8929"/>
                    </a:gdLst>
                    <a:ahLst/>
                    <a:cxnLst>
                      <a:cxn ang="0">
                        <a:pos x="connsiteX0" y="connsiteY0"/>
                      </a:cxn>
                      <a:cxn ang="0">
                        <a:pos x="connsiteX1" y="connsiteY1"/>
                      </a:cxn>
                      <a:cxn ang="0">
                        <a:pos x="connsiteX2" y="connsiteY2"/>
                      </a:cxn>
                      <a:cxn ang="0">
                        <a:pos x="connsiteX3" y="connsiteY3"/>
                      </a:cxn>
                    </a:cxnLst>
                    <a:rect l="l" t="t" r="r" b="b"/>
                    <a:pathLst>
                      <a:path w="1784637" h="8929">
                        <a:moveTo>
                          <a:pt x="0" y="0"/>
                        </a:moveTo>
                        <a:lnTo>
                          <a:pt x="1784637" y="0"/>
                        </a:lnTo>
                        <a:lnTo>
                          <a:pt x="1784637" y="8930"/>
                        </a:lnTo>
                        <a:lnTo>
                          <a:pt x="0" y="8930"/>
                        </a:lnTo>
                        <a:close/>
                      </a:path>
                    </a:pathLst>
                  </a:custGeom>
                  <a:solidFill>
                    <a:srgbClr val="D2D2D2"/>
                  </a:solidFill>
                  <a:ln w="7144" cap="flat">
                    <a:noFill/>
                    <a:prstDash val="solid"/>
                    <a:miter/>
                  </a:ln>
                </p:spPr>
                <p:txBody>
                  <a:bodyPr rtlCol="0" anchor="ctr"/>
                  <a:lstStyle/>
                  <a:p>
                    <a:endParaRPr lang="en-US"/>
                  </a:p>
                </p:txBody>
              </p:sp>
            </p:grpSp>
          </p:grpSp>
          <p:sp>
            <p:nvSpPr>
              <p:cNvPr id="292" name="Graphic 2" descr="Graph and note paper with pencils">
                <a:extLst>
                  <a:ext uri="{FF2B5EF4-FFF2-40B4-BE49-F238E27FC236}">
                    <a16:creationId xmlns:a16="http://schemas.microsoft.com/office/drawing/2014/main" xmlns="" id="{02C14A70-0D1D-4236-8116-16ED71C6C189}"/>
                  </a:ext>
                </a:extLst>
              </p:cNvPr>
              <p:cNvSpPr/>
              <p:nvPr/>
            </p:nvSpPr>
            <p:spPr>
              <a:xfrm>
                <a:off x="5290792" y="1522511"/>
                <a:ext cx="2143125" cy="214312"/>
              </a:xfrm>
              <a:custGeom>
                <a:avLst/>
                <a:gdLst>
                  <a:gd name="connsiteX0" fmla="*/ 0 w 2143125"/>
                  <a:gd name="connsiteY0" fmla="*/ 0 h 214312"/>
                  <a:gd name="connsiteX1" fmla="*/ 2143125 w 2143125"/>
                  <a:gd name="connsiteY1" fmla="*/ 0 h 214312"/>
                  <a:gd name="connsiteX2" fmla="*/ 2143125 w 2143125"/>
                  <a:gd name="connsiteY2" fmla="*/ 214313 h 214312"/>
                  <a:gd name="connsiteX3" fmla="*/ 0 w 2143125"/>
                  <a:gd name="connsiteY3" fmla="*/ 214313 h 214312"/>
                </a:gdLst>
                <a:ahLst/>
                <a:cxnLst>
                  <a:cxn ang="0">
                    <a:pos x="connsiteX0" y="connsiteY0"/>
                  </a:cxn>
                  <a:cxn ang="0">
                    <a:pos x="connsiteX1" y="connsiteY1"/>
                  </a:cxn>
                  <a:cxn ang="0">
                    <a:pos x="connsiteX2" y="connsiteY2"/>
                  </a:cxn>
                  <a:cxn ang="0">
                    <a:pos x="connsiteX3" y="connsiteY3"/>
                  </a:cxn>
                </a:cxnLst>
                <a:rect l="l" t="t" r="r" b="b"/>
                <a:pathLst>
                  <a:path w="2143125" h="214312">
                    <a:moveTo>
                      <a:pt x="0" y="0"/>
                    </a:moveTo>
                    <a:lnTo>
                      <a:pt x="2143125" y="0"/>
                    </a:lnTo>
                    <a:lnTo>
                      <a:pt x="2143125" y="214313"/>
                    </a:lnTo>
                    <a:lnTo>
                      <a:pt x="0" y="214313"/>
                    </a:lnTo>
                    <a:close/>
                  </a:path>
                </a:pathLst>
              </a:custGeom>
              <a:solidFill>
                <a:srgbClr val="737373"/>
              </a:solidFill>
              <a:ln w="7144" cap="flat">
                <a:noFill/>
                <a:prstDash val="solid"/>
                <a:miter/>
              </a:ln>
            </p:spPr>
            <p:txBody>
              <a:bodyPr rtlCol="0" anchor="ctr"/>
              <a:lstStyle/>
              <a:p>
                <a:endParaRPr lang="en-US"/>
              </a:p>
            </p:txBody>
          </p:sp>
          <p:sp>
            <p:nvSpPr>
              <p:cNvPr id="293" name="Graphic 2" descr="Graph and note paper with pencils">
                <a:extLst>
                  <a:ext uri="{FF2B5EF4-FFF2-40B4-BE49-F238E27FC236}">
                    <a16:creationId xmlns:a16="http://schemas.microsoft.com/office/drawing/2014/main" xmlns="" id="{B6408ABF-EC18-4E11-8E00-165C74FB35BE}"/>
                  </a:ext>
                </a:extLst>
              </p:cNvPr>
              <p:cNvSpPr/>
              <p:nvPr/>
            </p:nvSpPr>
            <p:spPr>
              <a:xfrm>
                <a:off x="5558682" y="157622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solidFill>
                <a:srgbClr val="505050"/>
              </a:solidFill>
              <a:ln w="7144" cap="flat">
                <a:noFill/>
                <a:prstDash val="solid"/>
                <a:miter/>
              </a:ln>
            </p:spPr>
            <p:txBody>
              <a:bodyPr rtlCol="0" anchor="ctr"/>
              <a:lstStyle/>
              <a:p>
                <a:endParaRPr lang="en-US"/>
              </a:p>
            </p:txBody>
          </p:sp>
          <p:sp>
            <p:nvSpPr>
              <p:cNvPr id="294" name="Graphic 2" descr="Graph and note paper with pencils">
                <a:extLst>
                  <a:ext uri="{FF2B5EF4-FFF2-40B4-BE49-F238E27FC236}">
                    <a16:creationId xmlns:a16="http://schemas.microsoft.com/office/drawing/2014/main" xmlns="" id="{DDD8C950-9F51-490B-95C2-4DCEA55874FA}"/>
                  </a:ext>
                </a:extLst>
              </p:cNvPr>
              <p:cNvSpPr/>
              <p:nvPr/>
            </p:nvSpPr>
            <p:spPr>
              <a:xfrm>
                <a:off x="7058870" y="157622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7" y="107156"/>
                      <a:pt x="0" y="83168"/>
                      <a:pt x="0" y="53578"/>
                    </a:cubicBezTo>
                    <a:cubicBezTo>
                      <a:pt x="0" y="23988"/>
                      <a:pt x="23987" y="0"/>
                      <a:pt x="53578" y="0"/>
                    </a:cubicBezTo>
                    <a:cubicBezTo>
                      <a:pt x="83168" y="0"/>
                      <a:pt x="107156" y="23988"/>
                      <a:pt x="107156" y="53578"/>
                    </a:cubicBezTo>
                    <a:close/>
                  </a:path>
                </a:pathLst>
              </a:custGeom>
              <a:solidFill>
                <a:srgbClr val="505050"/>
              </a:solidFill>
              <a:ln w="7144" cap="flat">
                <a:noFill/>
                <a:prstDash val="solid"/>
                <a:miter/>
              </a:ln>
            </p:spPr>
            <p:txBody>
              <a:bodyPr rtlCol="0" anchor="ctr"/>
              <a:lstStyle/>
              <a:p>
                <a:endParaRPr lang="en-US"/>
              </a:p>
            </p:txBody>
          </p:sp>
        </p:grpSp>
        <p:grpSp>
          <p:nvGrpSpPr>
            <p:cNvPr id="295" name="Graphic 2" descr="Graph and note paper with pencils">
              <a:extLst>
                <a:ext uri="{FF2B5EF4-FFF2-40B4-BE49-F238E27FC236}">
                  <a16:creationId xmlns:a16="http://schemas.microsoft.com/office/drawing/2014/main" xmlns="" id="{B0471440-2ED8-4FD9-BFC4-23B56F41D47F}"/>
                </a:ext>
              </a:extLst>
            </p:cNvPr>
            <p:cNvGrpSpPr/>
            <p:nvPr/>
          </p:nvGrpSpPr>
          <p:grpSpPr>
            <a:xfrm>
              <a:off x="6289776" y="2820692"/>
              <a:ext cx="1615275" cy="2463128"/>
              <a:chOff x="5822108" y="2053828"/>
              <a:chExt cx="2152054" cy="3281660"/>
            </a:xfrm>
          </p:grpSpPr>
          <p:sp>
            <p:nvSpPr>
              <p:cNvPr id="296" name="Graphic 2" descr="Graph and note paper with pencils">
                <a:extLst>
                  <a:ext uri="{FF2B5EF4-FFF2-40B4-BE49-F238E27FC236}">
                    <a16:creationId xmlns:a16="http://schemas.microsoft.com/office/drawing/2014/main" xmlns="" id="{B1BB6DF8-E9DE-4CE7-BFE6-AD702F7B2D65}"/>
                  </a:ext>
                </a:extLst>
              </p:cNvPr>
              <p:cNvSpPr/>
              <p:nvPr/>
            </p:nvSpPr>
            <p:spPr>
              <a:xfrm>
                <a:off x="5844432" y="2120800"/>
                <a:ext cx="2125265" cy="3214687"/>
              </a:xfrm>
              <a:custGeom>
                <a:avLst/>
                <a:gdLst>
                  <a:gd name="connsiteX0" fmla="*/ 0 w 2125265"/>
                  <a:gd name="connsiteY0" fmla="*/ 0 h 3214687"/>
                  <a:gd name="connsiteX1" fmla="*/ 2125266 w 2125265"/>
                  <a:gd name="connsiteY1" fmla="*/ 0 h 3214687"/>
                  <a:gd name="connsiteX2" fmla="*/ 2125266 w 2125265"/>
                  <a:gd name="connsiteY2" fmla="*/ 3214688 h 3214687"/>
                  <a:gd name="connsiteX3" fmla="*/ 0 w 2125265"/>
                  <a:gd name="connsiteY3" fmla="*/ 3214688 h 3214687"/>
                </a:gdLst>
                <a:ahLst/>
                <a:cxnLst>
                  <a:cxn ang="0">
                    <a:pos x="connsiteX0" y="connsiteY0"/>
                  </a:cxn>
                  <a:cxn ang="0">
                    <a:pos x="connsiteX1" y="connsiteY1"/>
                  </a:cxn>
                  <a:cxn ang="0">
                    <a:pos x="connsiteX2" y="connsiteY2"/>
                  </a:cxn>
                  <a:cxn ang="0">
                    <a:pos x="connsiteX3" y="connsiteY3"/>
                  </a:cxn>
                </a:cxnLst>
                <a:rect l="l" t="t" r="r" b="b"/>
                <a:pathLst>
                  <a:path w="2125265" h="3214687">
                    <a:moveTo>
                      <a:pt x="0" y="0"/>
                    </a:moveTo>
                    <a:lnTo>
                      <a:pt x="2125266" y="0"/>
                    </a:lnTo>
                    <a:lnTo>
                      <a:pt x="2125266" y="3214688"/>
                    </a:lnTo>
                    <a:lnTo>
                      <a:pt x="0" y="3214688"/>
                    </a:lnTo>
                    <a:close/>
                  </a:path>
                </a:pathLst>
              </a:custGeom>
              <a:solidFill>
                <a:srgbClr val="D2D2D2"/>
              </a:solidFill>
              <a:ln w="7144" cap="flat">
                <a:noFill/>
                <a:prstDash val="solid"/>
                <a:miter/>
              </a:ln>
            </p:spPr>
            <p:txBody>
              <a:bodyPr rtlCol="0" anchor="ctr"/>
              <a:lstStyle/>
              <a:p>
                <a:endParaRPr lang="en-US"/>
              </a:p>
            </p:txBody>
          </p:sp>
          <p:sp>
            <p:nvSpPr>
              <p:cNvPr id="297" name="Graphic 2" descr="Graph and note paper with pencils">
                <a:extLst>
                  <a:ext uri="{FF2B5EF4-FFF2-40B4-BE49-F238E27FC236}">
                    <a16:creationId xmlns:a16="http://schemas.microsoft.com/office/drawing/2014/main" xmlns="" id="{246957EB-7935-474A-AE6B-992B5BC88036}"/>
                  </a:ext>
                </a:extLst>
              </p:cNvPr>
              <p:cNvSpPr/>
              <p:nvPr/>
            </p:nvSpPr>
            <p:spPr>
              <a:xfrm>
                <a:off x="5826573" y="2058292"/>
                <a:ext cx="2143125" cy="3214687"/>
              </a:xfrm>
              <a:custGeom>
                <a:avLst/>
                <a:gdLst>
                  <a:gd name="connsiteX0" fmla="*/ 0 w 2143125"/>
                  <a:gd name="connsiteY0" fmla="*/ 0 h 3214687"/>
                  <a:gd name="connsiteX1" fmla="*/ 2143125 w 2143125"/>
                  <a:gd name="connsiteY1" fmla="*/ 0 h 3214687"/>
                  <a:gd name="connsiteX2" fmla="*/ 2143125 w 2143125"/>
                  <a:gd name="connsiteY2" fmla="*/ 3214688 h 3214687"/>
                  <a:gd name="connsiteX3" fmla="*/ 0 w 2143125"/>
                  <a:gd name="connsiteY3" fmla="*/ 3214688 h 3214687"/>
                </a:gdLst>
                <a:ahLst/>
                <a:cxnLst>
                  <a:cxn ang="0">
                    <a:pos x="connsiteX0" y="connsiteY0"/>
                  </a:cxn>
                  <a:cxn ang="0">
                    <a:pos x="connsiteX1" y="connsiteY1"/>
                  </a:cxn>
                  <a:cxn ang="0">
                    <a:pos x="connsiteX2" y="connsiteY2"/>
                  </a:cxn>
                  <a:cxn ang="0">
                    <a:pos x="connsiteX3" y="connsiteY3"/>
                  </a:cxn>
                </a:cxnLst>
                <a:rect l="l" t="t" r="r" b="b"/>
                <a:pathLst>
                  <a:path w="2143125" h="3214687">
                    <a:moveTo>
                      <a:pt x="0" y="0"/>
                    </a:moveTo>
                    <a:lnTo>
                      <a:pt x="2143125" y="0"/>
                    </a:lnTo>
                    <a:lnTo>
                      <a:pt x="2143125" y="3214688"/>
                    </a:lnTo>
                    <a:lnTo>
                      <a:pt x="0" y="3214688"/>
                    </a:lnTo>
                    <a:close/>
                  </a:path>
                </a:pathLst>
              </a:custGeom>
              <a:solidFill>
                <a:srgbClr val="FFFFFF"/>
              </a:solidFill>
              <a:ln w="7144" cap="flat">
                <a:noFill/>
                <a:prstDash val="solid"/>
                <a:miter/>
              </a:ln>
            </p:spPr>
            <p:txBody>
              <a:bodyPr rtlCol="0" anchor="ctr"/>
              <a:lstStyle/>
              <a:p>
                <a:endParaRPr lang="en-US"/>
              </a:p>
            </p:txBody>
          </p:sp>
          <p:sp>
            <p:nvSpPr>
              <p:cNvPr id="298" name="Graphic 2" descr="Graph and note paper with pencils">
                <a:extLst>
                  <a:ext uri="{FF2B5EF4-FFF2-40B4-BE49-F238E27FC236}">
                    <a16:creationId xmlns:a16="http://schemas.microsoft.com/office/drawing/2014/main" xmlns="" id="{54199143-5EEC-45A9-B68D-BDDCEA51B519}"/>
                  </a:ext>
                </a:extLst>
              </p:cNvPr>
              <p:cNvSpPr/>
              <p:nvPr/>
            </p:nvSpPr>
            <p:spPr>
              <a:xfrm>
                <a:off x="5822108" y="2053828"/>
                <a:ext cx="2152054" cy="3223617"/>
              </a:xfrm>
              <a:custGeom>
                <a:avLst/>
                <a:gdLst>
                  <a:gd name="connsiteX0" fmla="*/ 2152055 w 2152054"/>
                  <a:gd name="connsiteY0" fmla="*/ 3223617 h 3223617"/>
                  <a:gd name="connsiteX1" fmla="*/ 0 w 2152054"/>
                  <a:gd name="connsiteY1" fmla="*/ 3223617 h 3223617"/>
                  <a:gd name="connsiteX2" fmla="*/ 0 w 2152054"/>
                  <a:gd name="connsiteY2" fmla="*/ 0 h 3223617"/>
                  <a:gd name="connsiteX3" fmla="*/ 2152055 w 2152054"/>
                  <a:gd name="connsiteY3" fmla="*/ 0 h 3223617"/>
                  <a:gd name="connsiteX4" fmla="*/ 2152055 w 2152054"/>
                  <a:gd name="connsiteY4" fmla="*/ 3223617 h 3223617"/>
                  <a:gd name="connsiteX5" fmla="*/ 8930 w 2152054"/>
                  <a:gd name="connsiteY5" fmla="*/ 3214688 h 3223617"/>
                  <a:gd name="connsiteX6" fmla="*/ 2143125 w 2152054"/>
                  <a:gd name="connsiteY6" fmla="*/ 3214688 h 3223617"/>
                  <a:gd name="connsiteX7" fmla="*/ 2143125 w 2152054"/>
                  <a:gd name="connsiteY7" fmla="*/ 8930 h 3223617"/>
                  <a:gd name="connsiteX8" fmla="*/ 8930 w 2152054"/>
                  <a:gd name="connsiteY8" fmla="*/ 8930 h 3223617"/>
                  <a:gd name="connsiteX9" fmla="*/ 8930 w 2152054"/>
                  <a:gd name="connsiteY9" fmla="*/ 3214688 h 322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054" h="3223617">
                    <a:moveTo>
                      <a:pt x="2152055" y="3223617"/>
                    </a:moveTo>
                    <a:lnTo>
                      <a:pt x="0" y="3223617"/>
                    </a:lnTo>
                    <a:lnTo>
                      <a:pt x="0" y="0"/>
                    </a:lnTo>
                    <a:lnTo>
                      <a:pt x="2152055" y="0"/>
                    </a:lnTo>
                    <a:lnTo>
                      <a:pt x="2152055" y="3223617"/>
                    </a:lnTo>
                    <a:close/>
                    <a:moveTo>
                      <a:pt x="8930" y="3214688"/>
                    </a:moveTo>
                    <a:lnTo>
                      <a:pt x="2143125" y="3214688"/>
                    </a:lnTo>
                    <a:lnTo>
                      <a:pt x="2143125" y="8930"/>
                    </a:lnTo>
                    <a:lnTo>
                      <a:pt x="8930" y="8930"/>
                    </a:lnTo>
                    <a:lnTo>
                      <a:pt x="8930" y="3214688"/>
                    </a:lnTo>
                    <a:close/>
                  </a:path>
                </a:pathLst>
              </a:custGeom>
              <a:solidFill>
                <a:srgbClr val="F2F2F2"/>
              </a:solidFill>
              <a:ln w="7144" cap="flat">
                <a:noFill/>
                <a:prstDash val="solid"/>
                <a:miter/>
              </a:ln>
            </p:spPr>
            <p:txBody>
              <a:bodyPr rtlCol="0" anchor="ctr"/>
              <a:lstStyle/>
              <a:p>
                <a:endParaRPr lang="en-US"/>
              </a:p>
            </p:txBody>
          </p:sp>
          <p:sp>
            <p:nvSpPr>
              <p:cNvPr id="299" name="Graphic 2" descr="Graph and note paper with pencils">
                <a:extLst>
                  <a:ext uri="{FF2B5EF4-FFF2-40B4-BE49-F238E27FC236}">
                    <a16:creationId xmlns:a16="http://schemas.microsoft.com/office/drawing/2014/main" xmlns="" id="{76CBCA7B-13D6-41B4-940F-52CA70DD0A17}"/>
                  </a:ext>
                </a:extLst>
              </p:cNvPr>
              <p:cNvSpPr/>
              <p:nvPr/>
            </p:nvSpPr>
            <p:spPr>
              <a:xfrm>
                <a:off x="6000702" y="2589609"/>
                <a:ext cx="1830585" cy="2366367"/>
              </a:xfrm>
              <a:custGeom>
                <a:avLst/>
                <a:gdLst>
                  <a:gd name="connsiteX0" fmla="*/ 0 w 1830585"/>
                  <a:gd name="connsiteY0" fmla="*/ 0 h 2366367"/>
                  <a:gd name="connsiteX1" fmla="*/ 0 w 1830585"/>
                  <a:gd name="connsiteY1" fmla="*/ 2366367 h 2366367"/>
                  <a:gd name="connsiteX2" fmla="*/ 1830586 w 1830585"/>
                  <a:gd name="connsiteY2" fmla="*/ 2366367 h 2366367"/>
                  <a:gd name="connsiteX3" fmla="*/ 1830586 w 1830585"/>
                  <a:gd name="connsiteY3" fmla="*/ 0 h 2366367"/>
                  <a:gd name="connsiteX4" fmla="*/ 0 w 1830585"/>
                  <a:gd name="connsiteY4" fmla="*/ 0 h 2366367"/>
                  <a:gd name="connsiteX5" fmla="*/ 867487 w 1830585"/>
                  <a:gd name="connsiteY5" fmla="*/ 1500188 h 2366367"/>
                  <a:gd name="connsiteX6" fmla="*/ 867487 w 1830585"/>
                  <a:gd name="connsiteY6" fmla="*/ 1401961 h 2366367"/>
                  <a:gd name="connsiteX7" fmla="*/ 965714 w 1830585"/>
                  <a:gd name="connsiteY7" fmla="*/ 1401961 h 2366367"/>
                  <a:gd name="connsiteX8" fmla="*/ 965714 w 1830585"/>
                  <a:gd name="connsiteY8" fmla="*/ 1500188 h 2366367"/>
                  <a:gd name="connsiteX9" fmla="*/ 867487 w 1830585"/>
                  <a:gd name="connsiteY9" fmla="*/ 1500188 h 2366367"/>
                  <a:gd name="connsiteX10" fmla="*/ 965714 w 1830585"/>
                  <a:gd name="connsiteY10" fmla="*/ 1509117 h 2366367"/>
                  <a:gd name="connsiteX11" fmla="*/ 965714 w 1830585"/>
                  <a:gd name="connsiteY11" fmla="*/ 1607344 h 2366367"/>
                  <a:gd name="connsiteX12" fmla="*/ 867487 w 1830585"/>
                  <a:gd name="connsiteY12" fmla="*/ 1607344 h 2366367"/>
                  <a:gd name="connsiteX13" fmla="*/ 867487 w 1830585"/>
                  <a:gd name="connsiteY13" fmla="*/ 1509117 h 2366367"/>
                  <a:gd name="connsiteX14" fmla="*/ 965714 w 1830585"/>
                  <a:gd name="connsiteY14" fmla="*/ 1509117 h 2366367"/>
                  <a:gd name="connsiteX15" fmla="*/ 965714 w 1830585"/>
                  <a:gd name="connsiteY15" fmla="*/ 866180 h 2366367"/>
                  <a:gd name="connsiteX16" fmla="*/ 965714 w 1830585"/>
                  <a:gd name="connsiteY16" fmla="*/ 964406 h 2366367"/>
                  <a:gd name="connsiteX17" fmla="*/ 867487 w 1830585"/>
                  <a:gd name="connsiteY17" fmla="*/ 964406 h 2366367"/>
                  <a:gd name="connsiteX18" fmla="*/ 867487 w 1830585"/>
                  <a:gd name="connsiteY18" fmla="*/ 866180 h 2366367"/>
                  <a:gd name="connsiteX19" fmla="*/ 965714 w 1830585"/>
                  <a:gd name="connsiteY19" fmla="*/ 866180 h 2366367"/>
                  <a:gd name="connsiteX20" fmla="*/ 867487 w 1830585"/>
                  <a:gd name="connsiteY20" fmla="*/ 857250 h 2366367"/>
                  <a:gd name="connsiteX21" fmla="*/ 867487 w 1830585"/>
                  <a:gd name="connsiteY21" fmla="*/ 759023 h 2366367"/>
                  <a:gd name="connsiteX22" fmla="*/ 965714 w 1830585"/>
                  <a:gd name="connsiteY22" fmla="*/ 759023 h 2366367"/>
                  <a:gd name="connsiteX23" fmla="*/ 965714 w 1830585"/>
                  <a:gd name="connsiteY23" fmla="*/ 857250 h 2366367"/>
                  <a:gd name="connsiteX24" fmla="*/ 867487 w 1830585"/>
                  <a:gd name="connsiteY24" fmla="*/ 857250 h 2366367"/>
                  <a:gd name="connsiteX25" fmla="*/ 867487 w 1830585"/>
                  <a:gd name="connsiteY25" fmla="*/ 1285875 h 2366367"/>
                  <a:gd name="connsiteX26" fmla="*/ 867487 w 1830585"/>
                  <a:gd name="connsiteY26" fmla="*/ 1187649 h 2366367"/>
                  <a:gd name="connsiteX27" fmla="*/ 965714 w 1830585"/>
                  <a:gd name="connsiteY27" fmla="*/ 1187649 h 2366367"/>
                  <a:gd name="connsiteX28" fmla="*/ 965714 w 1830585"/>
                  <a:gd name="connsiteY28" fmla="*/ 1285875 h 2366367"/>
                  <a:gd name="connsiteX29" fmla="*/ 867487 w 1830585"/>
                  <a:gd name="connsiteY29" fmla="*/ 1285875 h 2366367"/>
                  <a:gd name="connsiteX30" fmla="*/ 965714 w 1830585"/>
                  <a:gd name="connsiteY30" fmla="*/ 1294805 h 2366367"/>
                  <a:gd name="connsiteX31" fmla="*/ 965714 w 1830585"/>
                  <a:gd name="connsiteY31" fmla="*/ 1393031 h 2366367"/>
                  <a:gd name="connsiteX32" fmla="*/ 867487 w 1830585"/>
                  <a:gd name="connsiteY32" fmla="*/ 1393031 h 2366367"/>
                  <a:gd name="connsiteX33" fmla="*/ 867487 w 1830585"/>
                  <a:gd name="connsiteY33" fmla="*/ 1294805 h 2366367"/>
                  <a:gd name="connsiteX34" fmla="*/ 965714 w 1830585"/>
                  <a:gd name="connsiteY34" fmla="*/ 1294805 h 2366367"/>
                  <a:gd name="connsiteX35" fmla="*/ 867487 w 1830585"/>
                  <a:gd name="connsiteY35" fmla="*/ 1178719 h 2366367"/>
                  <a:gd name="connsiteX36" fmla="*/ 867487 w 1830585"/>
                  <a:gd name="connsiteY36" fmla="*/ 1080492 h 2366367"/>
                  <a:gd name="connsiteX37" fmla="*/ 965714 w 1830585"/>
                  <a:gd name="connsiteY37" fmla="*/ 1080492 h 2366367"/>
                  <a:gd name="connsiteX38" fmla="*/ 965714 w 1830585"/>
                  <a:gd name="connsiteY38" fmla="*/ 1178719 h 2366367"/>
                  <a:gd name="connsiteX39" fmla="*/ 867487 w 1830585"/>
                  <a:gd name="connsiteY39" fmla="*/ 1178719 h 2366367"/>
                  <a:gd name="connsiteX40" fmla="*/ 867487 w 1830585"/>
                  <a:gd name="connsiteY40" fmla="*/ 1071563 h 2366367"/>
                  <a:gd name="connsiteX41" fmla="*/ 867487 w 1830585"/>
                  <a:gd name="connsiteY41" fmla="*/ 973336 h 2366367"/>
                  <a:gd name="connsiteX42" fmla="*/ 965714 w 1830585"/>
                  <a:gd name="connsiteY42" fmla="*/ 973336 h 2366367"/>
                  <a:gd name="connsiteX43" fmla="*/ 965714 w 1830585"/>
                  <a:gd name="connsiteY43" fmla="*/ 1071563 h 2366367"/>
                  <a:gd name="connsiteX44" fmla="*/ 867487 w 1830585"/>
                  <a:gd name="connsiteY44" fmla="*/ 1071563 h 2366367"/>
                  <a:gd name="connsiteX45" fmla="*/ 858557 w 1830585"/>
                  <a:gd name="connsiteY45" fmla="*/ 964406 h 2366367"/>
                  <a:gd name="connsiteX46" fmla="*/ 760331 w 1830585"/>
                  <a:gd name="connsiteY46" fmla="*/ 964406 h 2366367"/>
                  <a:gd name="connsiteX47" fmla="*/ 760331 w 1830585"/>
                  <a:gd name="connsiteY47" fmla="*/ 866180 h 2366367"/>
                  <a:gd name="connsiteX48" fmla="*/ 858557 w 1830585"/>
                  <a:gd name="connsiteY48" fmla="*/ 866180 h 2366367"/>
                  <a:gd name="connsiteX49" fmla="*/ 858557 w 1830585"/>
                  <a:gd name="connsiteY49" fmla="*/ 964406 h 2366367"/>
                  <a:gd name="connsiteX50" fmla="*/ 858557 w 1830585"/>
                  <a:gd name="connsiteY50" fmla="*/ 973336 h 2366367"/>
                  <a:gd name="connsiteX51" fmla="*/ 858557 w 1830585"/>
                  <a:gd name="connsiteY51" fmla="*/ 1071563 h 2366367"/>
                  <a:gd name="connsiteX52" fmla="*/ 760331 w 1830585"/>
                  <a:gd name="connsiteY52" fmla="*/ 1071563 h 2366367"/>
                  <a:gd name="connsiteX53" fmla="*/ 760331 w 1830585"/>
                  <a:gd name="connsiteY53" fmla="*/ 973336 h 2366367"/>
                  <a:gd name="connsiteX54" fmla="*/ 858557 w 1830585"/>
                  <a:gd name="connsiteY54" fmla="*/ 973336 h 2366367"/>
                  <a:gd name="connsiteX55" fmla="*/ 858557 w 1830585"/>
                  <a:gd name="connsiteY55" fmla="*/ 1080492 h 2366367"/>
                  <a:gd name="connsiteX56" fmla="*/ 858557 w 1830585"/>
                  <a:gd name="connsiteY56" fmla="*/ 1178719 h 2366367"/>
                  <a:gd name="connsiteX57" fmla="*/ 760331 w 1830585"/>
                  <a:gd name="connsiteY57" fmla="*/ 1178719 h 2366367"/>
                  <a:gd name="connsiteX58" fmla="*/ 760331 w 1830585"/>
                  <a:gd name="connsiteY58" fmla="*/ 1080492 h 2366367"/>
                  <a:gd name="connsiteX59" fmla="*/ 858557 w 1830585"/>
                  <a:gd name="connsiteY59" fmla="*/ 1080492 h 2366367"/>
                  <a:gd name="connsiteX60" fmla="*/ 858557 w 1830585"/>
                  <a:gd name="connsiteY60" fmla="*/ 1187649 h 2366367"/>
                  <a:gd name="connsiteX61" fmla="*/ 858557 w 1830585"/>
                  <a:gd name="connsiteY61" fmla="*/ 1285875 h 2366367"/>
                  <a:gd name="connsiteX62" fmla="*/ 760331 w 1830585"/>
                  <a:gd name="connsiteY62" fmla="*/ 1285875 h 2366367"/>
                  <a:gd name="connsiteX63" fmla="*/ 760331 w 1830585"/>
                  <a:gd name="connsiteY63" fmla="*/ 1187649 h 2366367"/>
                  <a:gd name="connsiteX64" fmla="*/ 858557 w 1830585"/>
                  <a:gd name="connsiteY64" fmla="*/ 1187649 h 2366367"/>
                  <a:gd name="connsiteX65" fmla="*/ 858557 w 1830585"/>
                  <a:gd name="connsiteY65" fmla="*/ 1294805 h 2366367"/>
                  <a:gd name="connsiteX66" fmla="*/ 858557 w 1830585"/>
                  <a:gd name="connsiteY66" fmla="*/ 1393031 h 2366367"/>
                  <a:gd name="connsiteX67" fmla="*/ 760331 w 1830585"/>
                  <a:gd name="connsiteY67" fmla="*/ 1393031 h 2366367"/>
                  <a:gd name="connsiteX68" fmla="*/ 760331 w 1830585"/>
                  <a:gd name="connsiteY68" fmla="*/ 1294805 h 2366367"/>
                  <a:gd name="connsiteX69" fmla="*/ 858557 w 1830585"/>
                  <a:gd name="connsiteY69" fmla="*/ 1294805 h 2366367"/>
                  <a:gd name="connsiteX70" fmla="*/ 858557 w 1830585"/>
                  <a:gd name="connsiteY70" fmla="*/ 1401961 h 2366367"/>
                  <a:gd name="connsiteX71" fmla="*/ 858557 w 1830585"/>
                  <a:gd name="connsiteY71" fmla="*/ 1500188 h 2366367"/>
                  <a:gd name="connsiteX72" fmla="*/ 760331 w 1830585"/>
                  <a:gd name="connsiteY72" fmla="*/ 1500188 h 2366367"/>
                  <a:gd name="connsiteX73" fmla="*/ 760331 w 1830585"/>
                  <a:gd name="connsiteY73" fmla="*/ 1401961 h 2366367"/>
                  <a:gd name="connsiteX74" fmla="*/ 858557 w 1830585"/>
                  <a:gd name="connsiteY74" fmla="*/ 1401961 h 2366367"/>
                  <a:gd name="connsiteX75" fmla="*/ 974643 w 1830585"/>
                  <a:gd name="connsiteY75" fmla="*/ 1401961 h 2366367"/>
                  <a:gd name="connsiteX76" fmla="*/ 1072870 w 1830585"/>
                  <a:gd name="connsiteY76" fmla="*/ 1401961 h 2366367"/>
                  <a:gd name="connsiteX77" fmla="*/ 1072870 w 1830585"/>
                  <a:gd name="connsiteY77" fmla="*/ 1500188 h 2366367"/>
                  <a:gd name="connsiteX78" fmla="*/ 974643 w 1830585"/>
                  <a:gd name="connsiteY78" fmla="*/ 1500188 h 2366367"/>
                  <a:gd name="connsiteX79" fmla="*/ 974643 w 1830585"/>
                  <a:gd name="connsiteY79" fmla="*/ 1401961 h 2366367"/>
                  <a:gd name="connsiteX80" fmla="*/ 974643 w 1830585"/>
                  <a:gd name="connsiteY80" fmla="*/ 1393031 h 2366367"/>
                  <a:gd name="connsiteX81" fmla="*/ 974643 w 1830585"/>
                  <a:gd name="connsiteY81" fmla="*/ 1294805 h 2366367"/>
                  <a:gd name="connsiteX82" fmla="*/ 1072870 w 1830585"/>
                  <a:gd name="connsiteY82" fmla="*/ 1294805 h 2366367"/>
                  <a:gd name="connsiteX83" fmla="*/ 1072870 w 1830585"/>
                  <a:gd name="connsiteY83" fmla="*/ 1393031 h 2366367"/>
                  <a:gd name="connsiteX84" fmla="*/ 974643 w 1830585"/>
                  <a:gd name="connsiteY84" fmla="*/ 1393031 h 2366367"/>
                  <a:gd name="connsiteX85" fmla="*/ 974643 w 1830585"/>
                  <a:gd name="connsiteY85" fmla="*/ 1285875 h 2366367"/>
                  <a:gd name="connsiteX86" fmla="*/ 974643 w 1830585"/>
                  <a:gd name="connsiteY86" fmla="*/ 1187649 h 2366367"/>
                  <a:gd name="connsiteX87" fmla="*/ 1072870 w 1830585"/>
                  <a:gd name="connsiteY87" fmla="*/ 1187649 h 2366367"/>
                  <a:gd name="connsiteX88" fmla="*/ 1072870 w 1830585"/>
                  <a:gd name="connsiteY88" fmla="*/ 1285875 h 2366367"/>
                  <a:gd name="connsiteX89" fmla="*/ 974643 w 1830585"/>
                  <a:gd name="connsiteY89" fmla="*/ 1285875 h 2366367"/>
                  <a:gd name="connsiteX90" fmla="*/ 974643 w 1830585"/>
                  <a:gd name="connsiteY90" fmla="*/ 1178719 h 2366367"/>
                  <a:gd name="connsiteX91" fmla="*/ 974643 w 1830585"/>
                  <a:gd name="connsiteY91" fmla="*/ 1080492 h 2366367"/>
                  <a:gd name="connsiteX92" fmla="*/ 1072870 w 1830585"/>
                  <a:gd name="connsiteY92" fmla="*/ 1080492 h 2366367"/>
                  <a:gd name="connsiteX93" fmla="*/ 1072870 w 1830585"/>
                  <a:gd name="connsiteY93" fmla="*/ 1178719 h 2366367"/>
                  <a:gd name="connsiteX94" fmla="*/ 974643 w 1830585"/>
                  <a:gd name="connsiteY94" fmla="*/ 1178719 h 2366367"/>
                  <a:gd name="connsiteX95" fmla="*/ 974643 w 1830585"/>
                  <a:gd name="connsiteY95" fmla="*/ 1071563 h 2366367"/>
                  <a:gd name="connsiteX96" fmla="*/ 974643 w 1830585"/>
                  <a:gd name="connsiteY96" fmla="*/ 973336 h 2366367"/>
                  <a:gd name="connsiteX97" fmla="*/ 1072870 w 1830585"/>
                  <a:gd name="connsiteY97" fmla="*/ 973336 h 2366367"/>
                  <a:gd name="connsiteX98" fmla="*/ 1072870 w 1830585"/>
                  <a:gd name="connsiteY98" fmla="*/ 1071563 h 2366367"/>
                  <a:gd name="connsiteX99" fmla="*/ 974643 w 1830585"/>
                  <a:gd name="connsiteY99" fmla="*/ 1071563 h 2366367"/>
                  <a:gd name="connsiteX100" fmla="*/ 974643 w 1830585"/>
                  <a:gd name="connsiteY100" fmla="*/ 964406 h 2366367"/>
                  <a:gd name="connsiteX101" fmla="*/ 974643 w 1830585"/>
                  <a:gd name="connsiteY101" fmla="*/ 866180 h 2366367"/>
                  <a:gd name="connsiteX102" fmla="*/ 1072870 w 1830585"/>
                  <a:gd name="connsiteY102" fmla="*/ 866180 h 2366367"/>
                  <a:gd name="connsiteX103" fmla="*/ 1072870 w 1830585"/>
                  <a:gd name="connsiteY103" fmla="*/ 964406 h 2366367"/>
                  <a:gd name="connsiteX104" fmla="*/ 974643 w 1830585"/>
                  <a:gd name="connsiteY104" fmla="*/ 964406 h 2366367"/>
                  <a:gd name="connsiteX105" fmla="*/ 974643 w 1830585"/>
                  <a:gd name="connsiteY105" fmla="*/ 857250 h 2366367"/>
                  <a:gd name="connsiteX106" fmla="*/ 974643 w 1830585"/>
                  <a:gd name="connsiteY106" fmla="*/ 759023 h 2366367"/>
                  <a:gd name="connsiteX107" fmla="*/ 1072870 w 1830585"/>
                  <a:gd name="connsiteY107" fmla="*/ 759023 h 2366367"/>
                  <a:gd name="connsiteX108" fmla="*/ 1072870 w 1830585"/>
                  <a:gd name="connsiteY108" fmla="*/ 857250 h 2366367"/>
                  <a:gd name="connsiteX109" fmla="*/ 974643 w 1830585"/>
                  <a:gd name="connsiteY109" fmla="*/ 857250 h 2366367"/>
                  <a:gd name="connsiteX110" fmla="*/ 974643 w 1830585"/>
                  <a:gd name="connsiteY110" fmla="*/ 750094 h 2366367"/>
                  <a:gd name="connsiteX111" fmla="*/ 974643 w 1830585"/>
                  <a:gd name="connsiteY111" fmla="*/ 651867 h 2366367"/>
                  <a:gd name="connsiteX112" fmla="*/ 1072870 w 1830585"/>
                  <a:gd name="connsiteY112" fmla="*/ 651867 h 2366367"/>
                  <a:gd name="connsiteX113" fmla="*/ 1072870 w 1830585"/>
                  <a:gd name="connsiteY113" fmla="*/ 750094 h 2366367"/>
                  <a:gd name="connsiteX114" fmla="*/ 974643 w 1830585"/>
                  <a:gd name="connsiteY114" fmla="*/ 750094 h 2366367"/>
                  <a:gd name="connsiteX115" fmla="*/ 965714 w 1830585"/>
                  <a:gd name="connsiteY115" fmla="*/ 750094 h 2366367"/>
                  <a:gd name="connsiteX116" fmla="*/ 867487 w 1830585"/>
                  <a:gd name="connsiteY116" fmla="*/ 750094 h 2366367"/>
                  <a:gd name="connsiteX117" fmla="*/ 867487 w 1830585"/>
                  <a:gd name="connsiteY117" fmla="*/ 651867 h 2366367"/>
                  <a:gd name="connsiteX118" fmla="*/ 965714 w 1830585"/>
                  <a:gd name="connsiteY118" fmla="*/ 651867 h 2366367"/>
                  <a:gd name="connsiteX119" fmla="*/ 965714 w 1830585"/>
                  <a:gd name="connsiteY119" fmla="*/ 750094 h 2366367"/>
                  <a:gd name="connsiteX120" fmla="*/ 858557 w 1830585"/>
                  <a:gd name="connsiteY120" fmla="*/ 750094 h 2366367"/>
                  <a:gd name="connsiteX121" fmla="*/ 760331 w 1830585"/>
                  <a:gd name="connsiteY121" fmla="*/ 750094 h 2366367"/>
                  <a:gd name="connsiteX122" fmla="*/ 760331 w 1830585"/>
                  <a:gd name="connsiteY122" fmla="*/ 651867 h 2366367"/>
                  <a:gd name="connsiteX123" fmla="*/ 858557 w 1830585"/>
                  <a:gd name="connsiteY123" fmla="*/ 651867 h 2366367"/>
                  <a:gd name="connsiteX124" fmla="*/ 858557 w 1830585"/>
                  <a:gd name="connsiteY124" fmla="*/ 750094 h 2366367"/>
                  <a:gd name="connsiteX125" fmla="*/ 858557 w 1830585"/>
                  <a:gd name="connsiteY125" fmla="*/ 759023 h 2366367"/>
                  <a:gd name="connsiteX126" fmla="*/ 858557 w 1830585"/>
                  <a:gd name="connsiteY126" fmla="*/ 857250 h 2366367"/>
                  <a:gd name="connsiteX127" fmla="*/ 760331 w 1830585"/>
                  <a:gd name="connsiteY127" fmla="*/ 857250 h 2366367"/>
                  <a:gd name="connsiteX128" fmla="*/ 760331 w 1830585"/>
                  <a:gd name="connsiteY128" fmla="*/ 759023 h 2366367"/>
                  <a:gd name="connsiteX129" fmla="*/ 858557 w 1830585"/>
                  <a:gd name="connsiteY129" fmla="*/ 759023 h 2366367"/>
                  <a:gd name="connsiteX130" fmla="*/ 751401 w 1830585"/>
                  <a:gd name="connsiteY130" fmla="*/ 857250 h 2366367"/>
                  <a:gd name="connsiteX131" fmla="*/ 653175 w 1830585"/>
                  <a:gd name="connsiteY131" fmla="*/ 857250 h 2366367"/>
                  <a:gd name="connsiteX132" fmla="*/ 653175 w 1830585"/>
                  <a:gd name="connsiteY132" fmla="*/ 759023 h 2366367"/>
                  <a:gd name="connsiteX133" fmla="*/ 751401 w 1830585"/>
                  <a:gd name="connsiteY133" fmla="*/ 759023 h 2366367"/>
                  <a:gd name="connsiteX134" fmla="*/ 751401 w 1830585"/>
                  <a:gd name="connsiteY134" fmla="*/ 857250 h 2366367"/>
                  <a:gd name="connsiteX135" fmla="*/ 751401 w 1830585"/>
                  <a:gd name="connsiteY135" fmla="*/ 866180 h 2366367"/>
                  <a:gd name="connsiteX136" fmla="*/ 751401 w 1830585"/>
                  <a:gd name="connsiteY136" fmla="*/ 964406 h 2366367"/>
                  <a:gd name="connsiteX137" fmla="*/ 653175 w 1830585"/>
                  <a:gd name="connsiteY137" fmla="*/ 964406 h 2366367"/>
                  <a:gd name="connsiteX138" fmla="*/ 653175 w 1830585"/>
                  <a:gd name="connsiteY138" fmla="*/ 866180 h 2366367"/>
                  <a:gd name="connsiteX139" fmla="*/ 751401 w 1830585"/>
                  <a:gd name="connsiteY139" fmla="*/ 866180 h 2366367"/>
                  <a:gd name="connsiteX140" fmla="*/ 751401 w 1830585"/>
                  <a:gd name="connsiteY140" fmla="*/ 973336 h 2366367"/>
                  <a:gd name="connsiteX141" fmla="*/ 751401 w 1830585"/>
                  <a:gd name="connsiteY141" fmla="*/ 1071563 h 2366367"/>
                  <a:gd name="connsiteX142" fmla="*/ 653175 w 1830585"/>
                  <a:gd name="connsiteY142" fmla="*/ 1071563 h 2366367"/>
                  <a:gd name="connsiteX143" fmla="*/ 653175 w 1830585"/>
                  <a:gd name="connsiteY143" fmla="*/ 973336 h 2366367"/>
                  <a:gd name="connsiteX144" fmla="*/ 751401 w 1830585"/>
                  <a:gd name="connsiteY144" fmla="*/ 973336 h 2366367"/>
                  <a:gd name="connsiteX145" fmla="*/ 751401 w 1830585"/>
                  <a:gd name="connsiteY145" fmla="*/ 1080492 h 2366367"/>
                  <a:gd name="connsiteX146" fmla="*/ 751401 w 1830585"/>
                  <a:gd name="connsiteY146" fmla="*/ 1178719 h 2366367"/>
                  <a:gd name="connsiteX147" fmla="*/ 653175 w 1830585"/>
                  <a:gd name="connsiteY147" fmla="*/ 1178719 h 2366367"/>
                  <a:gd name="connsiteX148" fmla="*/ 653175 w 1830585"/>
                  <a:gd name="connsiteY148" fmla="*/ 1080492 h 2366367"/>
                  <a:gd name="connsiteX149" fmla="*/ 751401 w 1830585"/>
                  <a:gd name="connsiteY149" fmla="*/ 1080492 h 2366367"/>
                  <a:gd name="connsiteX150" fmla="*/ 751401 w 1830585"/>
                  <a:gd name="connsiteY150" fmla="*/ 1187649 h 2366367"/>
                  <a:gd name="connsiteX151" fmla="*/ 751401 w 1830585"/>
                  <a:gd name="connsiteY151" fmla="*/ 1285875 h 2366367"/>
                  <a:gd name="connsiteX152" fmla="*/ 653175 w 1830585"/>
                  <a:gd name="connsiteY152" fmla="*/ 1285875 h 2366367"/>
                  <a:gd name="connsiteX153" fmla="*/ 653175 w 1830585"/>
                  <a:gd name="connsiteY153" fmla="*/ 1187649 h 2366367"/>
                  <a:gd name="connsiteX154" fmla="*/ 751401 w 1830585"/>
                  <a:gd name="connsiteY154" fmla="*/ 1187649 h 2366367"/>
                  <a:gd name="connsiteX155" fmla="*/ 751401 w 1830585"/>
                  <a:gd name="connsiteY155" fmla="*/ 1294805 h 2366367"/>
                  <a:gd name="connsiteX156" fmla="*/ 751401 w 1830585"/>
                  <a:gd name="connsiteY156" fmla="*/ 1393031 h 2366367"/>
                  <a:gd name="connsiteX157" fmla="*/ 653175 w 1830585"/>
                  <a:gd name="connsiteY157" fmla="*/ 1393031 h 2366367"/>
                  <a:gd name="connsiteX158" fmla="*/ 653175 w 1830585"/>
                  <a:gd name="connsiteY158" fmla="*/ 1294805 h 2366367"/>
                  <a:gd name="connsiteX159" fmla="*/ 751401 w 1830585"/>
                  <a:gd name="connsiteY159" fmla="*/ 1294805 h 2366367"/>
                  <a:gd name="connsiteX160" fmla="*/ 751401 w 1830585"/>
                  <a:gd name="connsiteY160" fmla="*/ 1401961 h 2366367"/>
                  <a:gd name="connsiteX161" fmla="*/ 751401 w 1830585"/>
                  <a:gd name="connsiteY161" fmla="*/ 1500188 h 2366367"/>
                  <a:gd name="connsiteX162" fmla="*/ 653175 w 1830585"/>
                  <a:gd name="connsiteY162" fmla="*/ 1500188 h 2366367"/>
                  <a:gd name="connsiteX163" fmla="*/ 653175 w 1830585"/>
                  <a:gd name="connsiteY163" fmla="*/ 1401961 h 2366367"/>
                  <a:gd name="connsiteX164" fmla="*/ 751401 w 1830585"/>
                  <a:gd name="connsiteY164" fmla="*/ 1401961 h 2366367"/>
                  <a:gd name="connsiteX165" fmla="*/ 751401 w 1830585"/>
                  <a:gd name="connsiteY165" fmla="*/ 1509117 h 2366367"/>
                  <a:gd name="connsiteX166" fmla="*/ 751401 w 1830585"/>
                  <a:gd name="connsiteY166" fmla="*/ 1607344 h 2366367"/>
                  <a:gd name="connsiteX167" fmla="*/ 653175 w 1830585"/>
                  <a:gd name="connsiteY167" fmla="*/ 1607344 h 2366367"/>
                  <a:gd name="connsiteX168" fmla="*/ 653175 w 1830585"/>
                  <a:gd name="connsiteY168" fmla="*/ 1509117 h 2366367"/>
                  <a:gd name="connsiteX169" fmla="*/ 751401 w 1830585"/>
                  <a:gd name="connsiteY169" fmla="*/ 1509117 h 2366367"/>
                  <a:gd name="connsiteX170" fmla="*/ 760331 w 1830585"/>
                  <a:gd name="connsiteY170" fmla="*/ 1509117 h 2366367"/>
                  <a:gd name="connsiteX171" fmla="*/ 858557 w 1830585"/>
                  <a:gd name="connsiteY171" fmla="*/ 1509117 h 2366367"/>
                  <a:gd name="connsiteX172" fmla="*/ 858557 w 1830585"/>
                  <a:gd name="connsiteY172" fmla="*/ 1607344 h 2366367"/>
                  <a:gd name="connsiteX173" fmla="*/ 760331 w 1830585"/>
                  <a:gd name="connsiteY173" fmla="*/ 1607344 h 2366367"/>
                  <a:gd name="connsiteX174" fmla="*/ 760331 w 1830585"/>
                  <a:gd name="connsiteY174" fmla="*/ 1509117 h 2366367"/>
                  <a:gd name="connsiteX175" fmla="*/ 858557 w 1830585"/>
                  <a:gd name="connsiteY175" fmla="*/ 1616274 h 2366367"/>
                  <a:gd name="connsiteX176" fmla="*/ 858557 w 1830585"/>
                  <a:gd name="connsiteY176" fmla="*/ 1714500 h 2366367"/>
                  <a:gd name="connsiteX177" fmla="*/ 760331 w 1830585"/>
                  <a:gd name="connsiteY177" fmla="*/ 1714500 h 2366367"/>
                  <a:gd name="connsiteX178" fmla="*/ 760331 w 1830585"/>
                  <a:gd name="connsiteY178" fmla="*/ 1616274 h 2366367"/>
                  <a:gd name="connsiteX179" fmla="*/ 858557 w 1830585"/>
                  <a:gd name="connsiteY179" fmla="*/ 1616274 h 2366367"/>
                  <a:gd name="connsiteX180" fmla="*/ 867487 w 1830585"/>
                  <a:gd name="connsiteY180" fmla="*/ 1616274 h 2366367"/>
                  <a:gd name="connsiteX181" fmla="*/ 965714 w 1830585"/>
                  <a:gd name="connsiteY181" fmla="*/ 1616274 h 2366367"/>
                  <a:gd name="connsiteX182" fmla="*/ 965714 w 1830585"/>
                  <a:gd name="connsiteY182" fmla="*/ 1714500 h 2366367"/>
                  <a:gd name="connsiteX183" fmla="*/ 867487 w 1830585"/>
                  <a:gd name="connsiteY183" fmla="*/ 1714500 h 2366367"/>
                  <a:gd name="connsiteX184" fmla="*/ 867487 w 1830585"/>
                  <a:gd name="connsiteY184" fmla="*/ 1616274 h 2366367"/>
                  <a:gd name="connsiteX185" fmla="*/ 974643 w 1830585"/>
                  <a:gd name="connsiteY185" fmla="*/ 1616274 h 2366367"/>
                  <a:gd name="connsiteX186" fmla="*/ 1072870 w 1830585"/>
                  <a:gd name="connsiteY186" fmla="*/ 1616274 h 2366367"/>
                  <a:gd name="connsiteX187" fmla="*/ 1072870 w 1830585"/>
                  <a:gd name="connsiteY187" fmla="*/ 1714500 h 2366367"/>
                  <a:gd name="connsiteX188" fmla="*/ 974643 w 1830585"/>
                  <a:gd name="connsiteY188" fmla="*/ 1714500 h 2366367"/>
                  <a:gd name="connsiteX189" fmla="*/ 974643 w 1830585"/>
                  <a:gd name="connsiteY189" fmla="*/ 1616274 h 2366367"/>
                  <a:gd name="connsiteX190" fmla="*/ 974643 w 1830585"/>
                  <a:gd name="connsiteY190" fmla="*/ 1607344 h 2366367"/>
                  <a:gd name="connsiteX191" fmla="*/ 974643 w 1830585"/>
                  <a:gd name="connsiteY191" fmla="*/ 1509117 h 2366367"/>
                  <a:gd name="connsiteX192" fmla="*/ 1072870 w 1830585"/>
                  <a:gd name="connsiteY192" fmla="*/ 1509117 h 2366367"/>
                  <a:gd name="connsiteX193" fmla="*/ 1072870 w 1830585"/>
                  <a:gd name="connsiteY193" fmla="*/ 1607344 h 2366367"/>
                  <a:gd name="connsiteX194" fmla="*/ 974643 w 1830585"/>
                  <a:gd name="connsiteY194" fmla="*/ 1607344 h 2366367"/>
                  <a:gd name="connsiteX195" fmla="*/ 1081800 w 1830585"/>
                  <a:gd name="connsiteY195" fmla="*/ 1509117 h 2366367"/>
                  <a:gd name="connsiteX196" fmla="*/ 1180026 w 1830585"/>
                  <a:gd name="connsiteY196" fmla="*/ 1509117 h 2366367"/>
                  <a:gd name="connsiteX197" fmla="*/ 1180026 w 1830585"/>
                  <a:gd name="connsiteY197" fmla="*/ 1607344 h 2366367"/>
                  <a:gd name="connsiteX198" fmla="*/ 1081800 w 1830585"/>
                  <a:gd name="connsiteY198" fmla="*/ 1607344 h 2366367"/>
                  <a:gd name="connsiteX199" fmla="*/ 1081800 w 1830585"/>
                  <a:gd name="connsiteY199" fmla="*/ 1509117 h 2366367"/>
                  <a:gd name="connsiteX200" fmla="*/ 1081800 w 1830585"/>
                  <a:gd name="connsiteY200" fmla="*/ 1500188 h 2366367"/>
                  <a:gd name="connsiteX201" fmla="*/ 1081800 w 1830585"/>
                  <a:gd name="connsiteY201" fmla="*/ 1401961 h 2366367"/>
                  <a:gd name="connsiteX202" fmla="*/ 1180026 w 1830585"/>
                  <a:gd name="connsiteY202" fmla="*/ 1401961 h 2366367"/>
                  <a:gd name="connsiteX203" fmla="*/ 1180026 w 1830585"/>
                  <a:gd name="connsiteY203" fmla="*/ 1500188 h 2366367"/>
                  <a:gd name="connsiteX204" fmla="*/ 1081800 w 1830585"/>
                  <a:gd name="connsiteY204" fmla="*/ 1500188 h 2366367"/>
                  <a:gd name="connsiteX205" fmla="*/ 1081800 w 1830585"/>
                  <a:gd name="connsiteY205" fmla="*/ 1393031 h 2366367"/>
                  <a:gd name="connsiteX206" fmla="*/ 1081800 w 1830585"/>
                  <a:gd name="connsiteY206" fmla="*/ 1294805 h 2366367"/>
                  <a:gd name="connsiteX207" fmla="*/ 1180026 w 1830585"/>
                  <a:gd name="connsiteY207" fmla="*/ 1294805 h 2366367"/>
                  <a:gd name="connsiteX208" fmla="*/ 1180026 w 1830585"/>
                  <a:gd name="connsiteY208" fmla="*/ 1393031 h 2366367"/>
                  <a:gd name="connsiteX209" fmla="*/ 1081800 w 1830585"/>
                  <a:gd name="connsiteY209" fmla="*/ 1393031 h 2366367"/>
                  <a:gd name="connsiteX210" fmla="*/ 1081800 w 1830585"/>
                  <a:gd name="connsiteY210" fmla="*/ 1285875 h 2366367"/>
                  <a:gd name="connsiteX211" fmla="*/ 1081800 w 1830585"/>
                  <a:gd name="connsiteY211" fmla="*/ 1187649 h 2366367"/>
                  <a:gd name="connsiteX212" fmla="*/ 1180026 w 1830585"/>
                  <a:gd name="connsiteY212" fmla="*/ 1187649 h 2366367"/>
                  <a:gd name="connsiteX213" fmla="*/ 1180026 w 1830585"/>
                  <a:gd name="connsiteY213" fmla="*/ 1285875 h 2366367"/>
                  <a:gd name="connsiteX214" fmla="*/ 1081800 w 1830585"/>
                  <a:gd name="connsiteY214" fmla="*/ 1285875 h 2366367"/>
                  <a:gd name="connsiteX215" fmla="*/ 1081800 w 1830585"/>
                  <a:gd name="connsiteY215" fmla="*/ 1178719 h 2366367"/>
                  <a:gd name="connsiteX216" fmla="*/ 1081800 w 1830585"/>
                  <a:gd name="connsiteY216" fmla="*/ 1080492 h 2366367"/>
                  <a:gd name="connsiteX217" fmla="*/ 1180026 w 1830585"/>
                  <a:gd name="connsiteY217" fmla="*/ 1080492 h 2366367"/>
                  <a:gd name="connsiteX218" fmla="*/ 1180026 w 1830585"/>
                  <a:gd name="connsiteY218" fmla="*/ 1178719 h 2366367"/>
                  <a:gd name="connsiteX219" fmla="*/ 1081800 w 1830585"/>
                  <a:gd name="connsiteY219" fmla="*/ 1178719 h 2366367"/>
                  <a:gd name="connsiteX220" fmla="*/ 1081800 w 1830585"/>
                  <a:gd name="connsiteY220" fmla="*/ 1071563 h 2366367"/>
                  <a:gd name="connsiteX221" fmla="*/ 1081800 w 1830585"/>
                  <a:gd name="connsiteY221" fmla="*/ 973336 h 2366367"/>
                  <a:gd name="connsiteX222" fmla="*/ 1180026 w 1830585"/>
                  <a:gd name="connsiteY222" fmla="*/ 973336 h 2366367"/>
                  <a:gd name="connsiteX223" fmla="*/ 1180026 w 1830585"/>
                  <a:gd name="connsiteY223" fmla="*/ 1071563 h 2366367"/>
                  <a:gd name="connsiteX224" fmla="*/ 1081800 w 1830585"/>
                  <a:gd name="connsiteY224" fmla="*/ 1071563 h 2366367"/>
                  <a:gd name="connsiteX225" fmla="*/ 1081800 w 1830585"/>
                  <a:gd name="connsiteY225" fmla="*/ 964406 h 2366367"/>
                  <a:gd name="connsiteX226" fmla="*/ 1081800 w 1830585"/>
                  <a:gd name="connsiteY226" fmla="*/ 866180 h 2366367"/>
                  <a:gd name="connsiteX227" fmla="*/ 1180026 w 1830585"/>
                  <a:gd name="connsiteY227" fmla="*/ 866180 h 2366367"/>
                  <a:gd name="connsiteX228" fmla="*/ 1180026 w 1830585"/>
                  <a:gd name="connsiteY228" fmla="*/ 964406 h 2366367"/>
                  <a:gd name="connsiteX229" fmla="*/ 1081800 w 1830585"/>
                  <a:gd name="connsiteY229" fmla="*/ 964406 h 2366367"/>
                  <a:gd name="connsiteX230" fmla="*/ 1081800 w 1830585"/>
                  <a:gd name="connsiteY230" fmla="*/ 857250 h 2366367"/>
                  <a:gd name="connsiteX231" fmla="*/ 1081800 w 1830585"/>
                  <a:gd name="connsiteY231" fmla="*/ 759023 h 2366367"/>
                  <a:gd name="connsiteX232" fmla="*/ 1180026 w 1830585"/>
                  <a:gd name="connsiteY232" fmla="*/ 759023 h 2366367"/>
                  <a:gd name="connsiteX233" fmla="*/ 1180026 w 1830585"/>
                  <a:gd name="connsiteY233" fmla="*/ 857250 h 2366367"/>
                  <a:gd name="connsiteX234" fmla="*/ 1081800 w 1830585"/>
                  <a:gd name="connsiteY234" fmla="*/ 857250 h 2366367"/>
                  <a:gd name="connsiteX235" fmla="*/ 1081800 w 1830585"/>
                  <a:gd name="connsiteY235" fmla="*/ 750094 h 2366367"/>
                  <a:gd name="connsiteX236" fmla="*/ 1081800 w 1830585"/>
                  <a:gd name="connsiteY236" fmla="*/ 651867 h 2366367"/>
                  <a:gd name="connsiteX237" fmla="*/ 1180026 w 1830585"/>
                  <a:gd name="connsiteY237" fmla="*/ 651867 h 2366367"/>
                  <a:gd name="connsiteX238" fmla="*/ 1180026 w 1830585"/>
                  <a:gd name="connsiteY238" fmla="*/ 750094 h 2366367"/>
                  <a:gd name="connsiteX239" fmla="*/ 1081800 w 1830585"/>
                  <a:gd name="connsiteY239" fmla="*/ 750094 h 2366367"/>
                  <a:gd name="connsiteX240" fmla="*/ 1081800 w 1830585"/>
                  <a:gd name="connsiteY240" fmla="*/ 642938 h 2366367"/>
                  <a:gd name="connsiteX241" fmla="*/ 1081800 w 1830585"/>
                  <a:gd name="connsiteY241" fmla="*/ 544711 h 2366367"/>
                  <a:gd name="connsiteX242" fmla="*/ 1180026 w 1830585"/>
                  <a:gd name="connsiteY242" fmla="*/ 544711 h 2366367"/>
                  <a:gd name="connsiteX243" fmla="*/ 1180026 w 1830585"/>
                  <a:gd name="connsiteY243" fmla="*/ 642938 h 2366367"/>
                  <a:gd name="connsiteX244" fmla="*/ 1081800 w 1830585"/>
                  <a:gd name="connsiteY244" fmla="*/ 642938 h 2366367"/>
                  <a:gd name="connsiteX245" fmla="*/ 1072870 w 1830585"/>
                  <a:gd name="connsiteY245" fmla="*/ 642938 h 2366367"/>
                  <a:gd name="connsiteX246" fmla="*/ 974643 w 1830585"/>
                  <a:gd name="connsiteY246" fmla="*/ 642938 h 2366367"/>
                  <a:gd name="connsiteX247" fmla="*/ 974643 w 1830585"/>
                  <a:gd name="connsiteY247" fmla="*/ 544711 h 2366367"/>
                  <a:gd name="connsiteX248" fmla="*/ 1072870 w 1830585"/>
                  <a:gd name="connsiteY248" fmla="*/ 544711 h 2366367"/>
                  <a:gd name="connsiteX249" fmla="*/ 1072870 w 1830585"/>
                  <a:gd name="connsiteY249" fmla="*/ 642938 h 2366367"/>
                  <a:gd name="connsiteX250" fmla="*/ 965714 w 1830585"/>
                  <a:gd name="connsiteY250" fmla="*/ 642938 h 2366367"/>
                  <a:gd name="connsiteX251" fmla="*/ 867487 w 1830585"/>
                  <a:gd name="connsiteY251" fmla="*/ 642938 h 2366367"/>
                  <a:gd name="connsiteX252" fmla="*/ 867487 w 1830585"/>
                  <a:gd name="connsiteY252" fmla="*/ 544711 h 2366367"/>
                  <a:gd name="connsiteX253" fmla="*/ 965714 w 1830585"/>
                  <a:gd name="connsiteY253" fmla="*/ 544711 h 2366367"/>
                  <a:gd name="connsiteX254" fmla="*/ 965714 w 1830585"/>
                  <a:gd name="connsiteY254" fmla="*/ 642938 h 2366367"/>
                  <a:gd name="connsiteX255" fmla="*/ 858557 w 1830585"/>
                  <a:gd name="connsiteY255" fmla="*/ 642938 h 2366367"/>
                  <a:gd name="connsiteX256" fmla="*/ 760331 w 1830585"/>
                  <a:gd name="connsiteY256" fmla="*/ 642938 h 2366367"/>
                  <a:gd name="connsiteX257" fmla="*/ 760331 w 1830585"/>
                  <a:gd name="connsiteY257" fmla="*/ 544711 h 2366367"/>
                  <a:gd name="connsiteX258" fmla="*/ 858557 w 1830585"/>
                  <a:gd name="connsiteY258" fmla="*/ 544711 h 2366367"/>
                  <a:gd name="connsiteX259" fmla="*/ 858557 w 1830585"/>
                  <a:gd name="connsiteY259" fmla="*/ 642938 h 2366367"/>
                  <a:gd name="connsiteX260" fmla="*/ 751401 w 1830585"/>
                  <a:gd name="connsiteY260" fmla="*/ 642938 h 2366367"/>
                  <a:gd name="connsiteX261" fmla="*/ 653175 w 1830585"/>
                  <a:gd name="connsiteY261" fmla="*/ 642938 h 2366367"/>
                  <a:gd name="connsiteX262" fmla="*/ 653175 w 1830585"/>
                  <a:gd name="connsiteY262" fmla="*/ 544711 h 2366367"/>
                  <a:gd name="connsiteX263" fmla="*/ 751401 w 1830585"/>
                  <a:gd name="connsiteY263" fmla="*/ 544711 h 2366367"/>
                  <a:gd name="connsiteX264" fmla="*/ 751401 w 1830585"/>
                  <a:gd name="connsiteY264" fmla="*/ 642938 h 2366367"/>
                  <a:gd name="connsiteX265" fmla="*/ 751401 w 1830585"/>
                  <a:gd name="connsiteY265" fmla="*/ 651867 h 2366367"/>
                  <a:gd name="connsiteX266" fmla="*/ 751401 w 1830585"/>
                  <a:gd name="connsiteY266" fmla="*/ 750094 h 2366367"/>
                  <a:gd name="connsiteX267" fmla="*/ 653175 w 1830585"/>
                  <a:gd name="connsiteY267" fmla="*/ 750094 h 2366367"/>
                  <a:gd name="connsiteX268" fmla="*/ 653175 w 1830585"/>
                  <a:gd name="connsiteY268" fmla="*/ 651867 h 2366367"/>
                  <a:gd name="connsiteX269" fmla="*/ 751401 w 1830585"/>
                  <a:gd name="connsiteY269" fmla="*/ 651867 h 2366367"/>
                  <a:gd name="connsiteX270" fmla="*/ 644245 w 1830585"/>
                  <a:gd name="connsiteY270" fmla="*/ 750094 h 2366367"/>
                  <a:gd name="connsiteX271" fmla="*/ 546018 w 1830585"/>
                  <a:gd name="connsiteY271" fmla="*/ 750094 h 2366367"/>
                  <a:gd name="connsiteX272" fmla="*/ 546018 w 1830585"/>
                  <a:gd name="connsiteY272" fmla="*/ 651867 h 2366367"/>
                  <a:gd name="connsiteX273" fmla="*/ 644245 w 1830585"/>
                  <a:gd name="connsiteY273" fmla="*/ 651867 h 2366367"/>
                  <a:gd name="connsiteX274" fmla="*/ 644245 w 1830585"/>
                  <a:gd name="connsiteY274" fmla="*/ 750094 h 2366367"/>
                  <a:gd name="connsiteX275" fmla="*/ 644245 w 1830585"/>
                  <a:gd name="connsiteY275" fmla="*/ 759023 h 2366367"/>
                  <a:gd name="connsiteX276" fmla="*/ 644245 w 1830585"/>
                  <a:gd name="connsiteY276" fmla="*/ 857250 h 2366367"/>
                  <a:gd name="connsiteX277" fmla="*/ 546018 w 1830585"/>
                  <a:gd name="connsiteY277" fmla="*/ 857250 h 2366367"/>
                  <a:gd name="connsiteX278" fmla="*/ 546018 w 1830585"/>
                  <a:gd name="connsiteY278" fmla="*/ 759023 h 2366367"/>
                  <a:gd name="connsiteX279" fmla="*/ 644245 w 1830585"/>
                  <a:gd name="connsiteY279" fmla="*/ 759023 h 2366367"/>
                  <a:gd name="connsiteX280" fmla="*/ 644245 w 1830585"/>
                  <a:gd name="connsiteY280" fmla="*/ 866180 h 2366367"/>
                  <a:gd name="connsiteX281" fmla="*/ 644245 w 1830585"/>
                  <a:gd name="connsiteY281" fmla="*/ 964406 h 2366367"/>
                  <a:gd name="connsiteX282" fmla="*/ 546018 w 1830585"/>
                  <a:gd name="connsiteY282" fmla="*/ 964406 h 2366367"/>
                  <a:gd name="connsiteX283" fmla="*/ 546018 w 1830585"/>
                  <a:gd name="connsiteY283" fmla="*/ 866180 h 2366367"/>
                  <a:gd name="connsiteX284" fmla="*/ 644245 w 1830585"/>
                  <a:gd name="connsiteY284" fmla="*/ 866180 h 2366367"/>
                  <a:gd name="connsiteX285" fmla="*/ 644245 w 1830585"/>
                  <a:gd name="connsiteY285" fmla="*/ 973336 h 2366367"/>
                  <a:gd name="connsiteX286" fmla="*/ 644245 w 1830585"/>
                  <a:gd name="connsiteY286" fmla="*/ 1071563 h 2366367"/>
                  <a:gd name="connsiteX287" fmla="*/ 546018 w 1830585"/>
                  <a:gd name="connsiteY287" fmla="*/ 1071563 h 2366367"/>
                  <a:gd name="connsiteX288" fmla="*/ 546018 w 1830585"/>
                  <a:gd name="connsiteY288" fmla="*/ 973336 h 2366367"/>
                  <a:gd name="connsiteX289" fmla="*/ 644245 w 1830585"/>
                  <a:gd name="connsiteY289" fmla="*/ 973336 h 2366367"/>
                  <a:gd name="connsiteX290" fmla="*/ 644245 w 1830585"/>
                  <a:gd name="connsiteY290" fmla="*/ 1080492 h 2366367"/>
                  <a:gd name="connsiteX291" fmla="*/ 644245 w 1830585"/>
                  <a:gd name="connsiteY291" fmla="*/ 1178719 h 2366367"/>
                  <a:gd name="connsiteX292" fmla="*/ 546018 w 1830585"/>
                  <a:gd name="connsiteY292" fmla="*/ 1178719 h 2366367"/>
                  <a:gd name="connsiteX293" fmla="*/ 546018 w 1830585"/>
                  <a:gd name="connsiteY293" fmla="*/ 1080492 h 2366367"/>
                  <a:gd name="connsiteX294" fmla="*/ 644245 w 1830585"/>
                  <a:gd name="connsiteY294" fmla="*/ 1080492 h 2366367"/>
                  <a:gd name="connsiteX295" fmla="*/ 644245 w 1830585"/>
                  <a:gd name="connsiteY295" fmla="*/ 1187649 h 2366367"/>
                  <a:gd name="connsiteX296" fmla="*/ 644245 w 1830585"/>
                  <a:gd name="connsiteY296" fmla="*/ 1285875 h 2366367"/>
                  <a:gd name="connsiteX297" fmla="*/ 546018 w 1830585"/>
                  <a:gd name="connsiteY297" fmla="*/ 1285875 h 2366367"/>
                  <a:gd name="connsiteX298" fmla="*/ 546018 w 1830585"/>
                  <a:gd name="connsiteY298" fmla="*/ 1187649 h 2366367"/>
                  <a:gd name="connsiteX299" fmla="*/ 644245 w 1830585"/>
                  <a:gd name="connsiteY299" fmla="*/ 1187649 h 2366367"/>
                  <a:gd name="connsiteX300" fmla="*/ 644245 w 1830585"/>
                  <a:gd name="connsiteY300" fmla="*/ 1294805 h 2366367"/>
                  <a:gd name="connsiteX301" fmla="*/ 644245 w 1830585"/>
                  <a:gd name="connsiteY301" fmla="*/ 1393031 h 2366367"/>
                  <a:gd name="connsiteX302" fmla="*/ 546018 w 1830585"/>
                  <a:gd name="connsiteY302" fmla="*/ 1393031 h 2366367"/>
                  <a:gd name="connsiteX303" fmla="*/ 546018 w 1830585"/>
                  <a:gd name="connsiteY303" fmla="*/ 1294805 h 2366367"/>
                  <a:gd name="connsiteX304" fmla="*/ 644245 w 1830585"/>
                  <a:gd name="connsiteY304" fmla="*/ 1294805 h 2366367"/>
                  <a:gd name="connsiteX305" fmla="*/ 644245 w 1830585"/>
                  <a:gd name="connsiteY305" fmla="*/ 1401961 h 2366367"/>
                  <a:gd name="connsiteX306" fmla="*/ 644245 w 1830585"/>
                  <a:gd name="connsiteY306" fmla="*/ 1500188 h 2366367"/>
                  <a:gd name="connsiteX307" fmla="*/ 546018 w 1830585"/>
                  <a:gd name="connsiteY307" fmla="*/ 1500188 h 2366367"/>
                  <a:gd name="connsiteX308" fmla="*/ 546018 w 1830585"/>
                  <a:gd name="connsiteY308" fmla="*/ 1401961 h 2366367"/>
                  <a:gd name="connsiteX309" fmla="*/ 644245 w 1830585"/>
                  <a:gd name="connsiteY309" fmla="*/ 1401961 h 2366367"/>
                  <a:gd name="connsiteX310" fmla="*/ 644245 w 1830585"/>
                  <a:gd name="connsiteY310" fmla="*/ 1509117 h 2366367"/>
                  <a:gd name="connsiteX311" fmla="*/ 644245 w 1830585"/>
                  <a:gd name="connsiteY311" fmla="*/ 1607344 h 2366367"/>
                  <a:gd name="connsiteX312" fmla="*/ 546018 w 1830585"/>
                  <a:gd name="connsiteY312" fmla="*/ 1607344 h 2366367"/>
                  <a:gd name="connsiteX313" fmla="*/ 546018 w 1830585"/>
                  <a:gd name="connsiteY313" fmla="*/ 1509117 h 2366367"/>
                  <a:gd name="connsiteX314" fmla="*/ 644245 w 1830585"/>
                  <a:gd name="connsiteY314" fmla="*/ 1509117 h 2366367"/>
                  <a:gd name="connsiteX315" fmla="*/ 644245 w 1830585"/>
                  <a:gd name="connsiteY315" fmla="*/ 1616274 h 2366367"/>
                  <a:gd name="connsiteX316" fmla="*/ 644245 w 1830585"/>
                  <a:gd name="connsiteY316" fmla="*/ 1714500 h 2366367"/>
                  <a:gd name="connsiteX317" fmla="*/ 546018 w 1830585"/>
                  <a:gd name="connsiteY317" fmla="*/ 1714500 h 2366367"/>
                  <a:gd name="connsiteX318" fmla="*/ 546018 w 1830585"/>
                  <a:gd name="connsiteY318" fmla="*/ 1616274 h 2366367"/>
                  <a:gd name="connsiteX319" fmla="*/ 644245 w 1830585"/>
                  <a:gd name="connsiteY319" fmla="*/ 1616274 h 2366367"/>
                  <a:gd name="connsiteX320" fmla="*/ 653175 w 1830585"/>
                  <a:gd name="connsiteY320" fmla="*/ 1616274 h 2366367"/>
                  <a:gd name="connsiteX321" fmla="*/ 751401 w 1830585"/>
                  <a:gd name="connsiteY321" fmla="*/ 1616274 h 2366367"/>
                  <a:gd name="connsiteX322" fmla="*/ 751401 w 1830585"/>
                  <a:gd name="connsiteY322" fmla="*/ 1714500 h 2366367"/>
                  <a:gd name="connsiteX323" fmla="*/ 653175 w 1830585"/>
                  <a:gd name="connsiteY323" fmla="*/ 1714500 h 2366367"/>
                  <a:gd name="connsiteX324" fmla="*/ 653175 w 1830585"/>
                  <a:gd name="connsiteY324" fmla="*/ 1616274 h 2366367"/>
                  <a:gd name="connsiteX325" fmla="*/ 751401 w 1830585"/>
                  <a:gd name="connsiteY325" fmla="*/ 1723430 h 2366367"/>
                  <a:gd name="connsiteX326" fmla="*/ 751401 w 1830585"/>
                  <a:gd name="connsiteY326" fmla="*/ 1821656 h 2366367"/>
                  <a:gd name="connsiteX327" fmla="*/ 653175 w 1830585"/>
                  <a:gd name="connsiteY327" fmla="*/ 1821656 h 2366367"/>
                  <a:gd name="connsiteX328" fmla="*/ 653175 w 1830585"/>
                  <a:gd name="connsiteY328" fmla="*/ 1723430 h 2366367"/>
                  <a:gd name="connsiteX329" fmla="*/ 751401 w 1830585"/>
                  <a:gd name="connsiteY329" fmla="*/ 1723430 h 2366367"/>
                  <a:gd name="connsiteX330" fmla="*/ 760331 w 1830585"/>
                  <a:gd name="connsiteY330" fmla="*/ 1723430 h 2366367"/>
                  <a:gd name="connsiteX331" fmla="*/ 858557 w 1830585"/>
                  <a:gd name="connsiteY331" fmla="*/ 1723430 h 2366367"/>
                  <a:gd name="connsiteX332" fmla="*/ 858557 w 1830585"/>
                  <a:gd name="connsiteY332" fmla="*/ 1821656 h 2366367"/>
                  <a:gd name="connsiteX333" fmla="*/ 760331 w 1830585"/>
                  <a:gd name="connsiteY333" fmla="*/ 1821656 h 2366367"/>
                  <a:gd name="connsiteX334" fmla="*/ 760331 w 1830585"/>
                  <a:gd name="connsiteY334" fmla="*/ 1723430 h 2366367"/>
                  <a:gd name="connsiteX335" fmla="*/ 867487 w 1830585"/>
                  <a:gd name="connsiteY335" fmla="*/ 1723430 h 2366367"/>
                  <a:gd name="connsiteX336" fmla="*/ 965714 w 1830585"/>
                  <a:gd name="connsiteY336" fmla="*/ 1723430 h 2366367"/>
                  <a:gd name="connsiteX337" fmla="*/ 965714 w 1830585"/>
                  <a:gd name="connsiteY337" fmla="*/ 1821656 h 2366367"/>
                  <a:gd name="connsiteX338" fmla="*/ 867487 w 1830585"/>
                  <a:gd name="connsiteY338" fmla="*/ 1821656 h 2366367"/>
                  <a:gd name="connsiteX339" fmla="*/ 867487 w 1830585"/>
                  <a:gd name="connsiteY339" fmla="*/ 1723430 h 2366367"/>
                  <a:gd name="connsiteX340" fmla="*/ 974643 w 1830585"/>
                  <a:gd name="connsiteY340" fmla="*/ 1723430 h 2366367"/>
                  <a:gd name="connsiteX341" fmla="*/ 1072870 w 1830585"/>
                  <a:gd name="connsiteY341" fmla="*/ 1723430 h 2366367"/>
                  <a:gd name="connsiteX342" fmla="*/ 1072870 w 1830585"/>
                  <a:gd name="connsiteY342" fmla="*/ 1821656 h 2366367"/>
                  <a:gd name="connsiteX343" fmla="*/ 974643 w 1830585"/>
                  <a:gd name="connsiteY343" fmla="*/ 1821656 h 2366367"/>
                  <a:gd name="connsiteX344" fmla="*/ 974643 w 1830585"/>
                  <a:gd name="connsiteY344" fmla="*/ 1723430 h 2366367"/>
                  <a:gd name="connsiteX345" fmla="*/ 1081800 w 1830585"/>
                  <a:gd name="connsiteY345" fmla="*/ 1723430 h 2366367"/>
                  <a:gd name="connsiteX346" fmla="*/ 1180026 w 1830585"/>
                  <a:gd name="connsiteY346" fmla="*/ 1723430 h 2366367"/>
                  <a:gd name="connsiteX347" fmla="*/ 1180026 w 1830585"/>
                  <a:gd name="connsiteY347" fmla="*/ 1821656 h 2366367"/>
                  <a:gd name="connsiteX348" fmla="*/ 1081800 w 1830585"/>
                  <a:gd name="connsiteY348" fmla="*/ 1821656 h 2366367"/>
                  <a:gd name="connsiteX349" fmla="*/ 1081800 w 1830585"/>
                  <a:gd name="connsiteY349" fmla="*/ 1723430 h 2366367"/>
                  <a:gd name="connsiteX350" fmla="*/ 1081800 w 1830585"/>
                  <a:gd name="connsiteY350" fmla="*/ 1714500 h 2366367"/>
                  <a:gd name="connsiteX351" fmla="*/ 1081800 w 1830585"/>
                  <a:gd name="connsiteY351" fmla="*/ 1616274 h 2366367"/>
                  <a:gd name="connsiteX352" fmla="*/ 1180026 w 1830585"/>
                  <a:gd name="connsiteY352" fmla="*/ 1616274 h 2366367"/>
                  <a:gd name="connsiteX353" fmla="*/ 1180026 w 1830585"/>
                  <a:gd name="connsiteY353" fmla="*/ 1714500 h 2366367"/>
                  <a:gd name="connsiteX354" fmla="*/ 1081800 w 1830585"/>
                  <a:gd name="connsiteY354" fmla="*/ 1714500 h 2366367"/>
                  <a:gd name="connsiteX355" fmla="*/ 1188956 w 1830585"/>
                  <a:gd name="connsiteY355" fmla="*/ 1616274 h 2366367"/>
                  <a:gd name="connsiteX356" fmla="*/ 1287182 w 1830585"/>
                  <a:gd name="connsiteY356" fmla="*/ 1616274 h 2366367"/>
                  <a:gd name="connsiteX357" fmla="*/ 1287182 w 1830585"/>
                  <a:gd name="connsiteY357" fmla="*/ 1714500 h 2366367"/>
                  <a:gd name="connsiteX358" fmla="*/ 1188956 w 1830585"/>
                  <a:gd name="connsiteY358" fmla="*/ 1714500 h 2366367"/>
                  <a:gd name="connsiteX359" fmla="*/ 1188956 w 1830585"/>
                  <a:gd name="connsiteY359" fmla="*/ 1616274 h 2366367"/>
                  <a:gd name="connsiteX360" fmla="*/ 1188956 w 1830585"/>
                  <a:gd name="connsiteY360" fmla="*/ 1607344 h 2366367"/>
                  <a:gd name="connsiteX361" fmla="*/ 1188956 w 1830585"/>
                  <a:gd name="connsiteY361" fmla="*/ 1509117 h 2366367"/>
                  <a:gd name="connsiteX362" fmla="*/ 1287182 w 1830585"/>
                  <a:gd name="connsiteY362" fmla="*/ 1509117 h 2366367"/>
                  <a:gd name="connsiteX363" fmla="*/ 1287182 w 1830585"/>
                  <a:gd name="connsiteY363" fmla="*/ 1607344 h 2366367"/>
                  <a:gd name="connsiteX364" fmla="*/ 1188956 w 1830585"/>
                  <a:gd name="connsiteY364" fmla="*/ 1607344 h 2366367"/>
                  <a:gd name="connsiteX365" fmla="*/ 1188956 w 1830585"/>
                  <a:gd name="connsiteY365" fmla="*/ 1500188 h 2366367"/>
                  <a:gd name="connsiteX366" fmla="*/ 1188956 w 1830585"/>
                  <a:gd name="connsiteY366" fmla="*/ 1401961 h 2366367"/>
                  <a:gd name="connsiteX367" fmla="*/ 1287182 w 1830585"/>
                  <a:gd name="connsiteY367" fmla="*/ 1401961 h 2366367"/>
                  <a:gd name="connsiteX368" fmla="*/ 1287182 w 1830585"/>
                  <a:gd name="connsiteY368" fmla="*/ 1500188 h 2366367"/>
                  <a:gd name="connsiteX369" fmla="*/ 1188956 w 1830585"/>
                  <a:gd name="connsiteY369" fmla="*/ 1500188 h 2366367"/>
                  <a:gd name="connsiteX370" fmla="*/ 1188956 w 1830585"/>
                  <a:gd name="connsiteY370" fmla="*/ 1393031 h 2366367"/>
                  <a:gd name="connsiteX371" fmla="*/ 1188956 w 1830585"/>
                  <a:gd name="connsiteY371" fmla="*/ 1294805 h 2366367"/>
                  <a:gd name="connsiteX372" fmla="*/ 1287182 w 1830585"/>
                  <a:gd name="connsiteY372" fmla="*/ 1294805 h 2366367"/>
                  <a:gd name="connsiteX373" fmla="*/ 1287182 w 1830585"/>
                  <a:gd name="connsiteY373" fmla="*/ 1393031 h 2366367"/>
                  <a:gd name="connsiteX374" fmla="*/ 1188956 w 1830585"/>
                  <a:gd name="connsiteY374" fmla="*/ 1393031 h 2366367"/>
                  <a:gd name="connsiteX375" fmla="*/ 1188956 w 1830585"/>
                  <a:gd name="connsiteY375" fmla="*/ 1285875 h 2366367"/>
                  <a:gd name="connsiteX376" fmla="*/ 1188956 w 1830585"/>
                  <a:gd name="connsiteY376" fmla="*/ 1187649 h 2366367"/>
                  <a:gd name="connsiteX377" fmla="*/ 1287182 w 1830585"/>
                  <a:gd name="connsiteY377" fmla="*/ 1187649 h 2366367"/>
                  <a:gd name="connsiteX378" fmla="*/ 1287182 w 1830585"/>
                  <a:gd name="connsiteY378" fmla="*/ 1285875 h 2366367"/>
                  <a:gd name="connsiteX379" fmla="*/ 1188956 w 1830585"/>
                  <a:gd name="connsiteY379" fmla="*/ 1285875 h 2366367"/>
                  <a:gd name="connsiteX380" fmla="*/ 1188956 w 1830585"/>
                  <a:gd name="connsiteY380" fmla="*/ 1178719 h 2366367"/>
                  <a:gd name="connsiteX381" fmla="*/ 1188956 w 1830585"/>
                  <a:gd name="connsiteY381" fmla="*/ 1080492 h 2366367"/>
                  <a:gd name="connsiteX382" fmla="*/ 1287182 w 1830585"/>
                  <a:gd name="connsiteY382" fmla="*/ 1080492 h 2366367"/>
                  <a:gd name="connsiteX383" fmla="*/ 1287182 w 1830585"/>
                  <a:gd name="connsiteY383" fmla="*/ 1178719 h 2366367"/>
                  <a:gd name="connsiteX384" fmla="*/ 1188956 w 1830585"/>
                  <a:gd name="connsiteY384" fmla="*/ 1178719 h 2366367"/>
                  <a:gd name="connsiteX385" fmla="*/ 1188956 w 1830585"/>
                  <a:gd name="connsiteY385" fmla="*/ 1071563 h 2366367"/>
                  <a:gd name="connsiteX386" fmla="*/ 1188956 w 1830585"/>
                  <a:gd name="connsiteY386" fmla="*/ 973336 h 2366367"/>
                  <a:gd name="connsiteX387" fmla="*/ 1287182 w 1830585"/>
                  <a:gd name="connsiteY387" fmla="*/ 973336 h 2366367"/>
                  <a:gd name="connsiteX388" fmla="*/ 1287182 w 1830585"/>
                  <a:gd name="connsiteY388" fmla="*/ 1071563 h 2366367"/>
                  <a:gd name="connsiteX389" fmla="*/ 1188956 w 1830585"/>
                  <a:gd name="connsiteY389" fmla="*/ 1071563 h 2366367"/>
                  <a:gd name="connsiteX390" fmla="*/ 1188956 w 1830585"/>
                  <a:gd name="connsiteY390" fmla="*/ 964406 h 2366367"/>
                  <a:gd name="connsiteX391" fmla="*/ 1188956 w 1830585"/>
                  <a:gd name="connsiteY391" fmla="*/ 866180 h 2366367"/>
                  <a:gd name="connsiteX392" fmla="*/ 1287182 w 1830585"/>
                  <a:gd name="connsiteY392" fmla="*/ 866180 h 2366367"/>
                  <a:gd name="connsiteX393" fmla="*/ 1287182 w 1830585"/>
                  <a:gd name="connsiteY393" fmla="*/ 964406 h 2366367"/>
                  <a:gd name="connsiteX394" fmla="*/ 1188956 w 1830585"/>
                  <a:gd name="connsiteY394" fmla="*/ 964406 h 2366367"/>
                  <a:gd name="connsiteX395" fmla="*/ 1188956 w 1830585"/>
                  <a:gd name="connsiteY395" fmla="*/ 857250 h 2366367"/>
                  <a:gd name="connsiteX396" fmla="*/ 1188956 w 1830585"/>
                  <a:gd name="connsiteY396" fmla="*/ 759023 h 2366367"/>
                  <a:gd name="connsiteX397" fmla="*/ 1287182 w 1830585"/>
                  <a:gd name="connsiteY397" fmla="*/ 759023 h 2366367"/>
                  <a:gd name="connsiteX398" fmla="*/ 1287182 w 1830585"/>
                  <a:gd name="connsiteY398" fmla="*/ 857250 h 2366367"/>
                  <a:gd name="connsiteX399" fmla="*/ 1188956 w 1830585"/>
                  <a:gd name="connsiteY399" fmla="*/ 857250 h 2366367"/>
                  <a:gd name="connsiteX400" fmla="*/ 1188956 w 1830585"/>
                  <a:gd name="connsiteY400" fmla="*/ 750094 h 2366367"/>
                  <a:gd name="connsiteX401" fmla="*/ 1188956 w 1830585"/>
                  <a:gd name="connsiteY401" fmla="*/ 651867 h 2366367"/>
                  <a:gd name="connsiteX402" fmla="*/ 1287182 w 1830585"/>
                  <a:gd name="connsiteY402" fmla="*/ 651867 h 2366367"/>
                  <a:gd name="connsiteX403" fmla="*/ 1287182 w 1830585"/>
                  <a:gd name="connsiteY403" fmla="*/ 750094 h 2366367"/>
                  <a:gd name="connsiteX404" fmla="*/ 1188956 w 1830585"/>
                  <a:gd name="connsiteY404" fmla="*/ 750094 h 2366367"/>
                  <a:gd name="connsiteX405" fmla="*/ 1188956 w 1830585"/>
                  <a:gd name="connsiteY405" fmla="*/ 642938 h 2366367"/>
                  <a:gd name="connsiteX406" fmla="*/ 1188956 w 1830585"/>
                  <a:gd name="connsiteY406" fmla="*/ 544711 h 2366367"/>
                  <a:gd name="connsiteX407" fmla="*/ 1287182 w 1830585"/>
                  <a:gd name="connsiteY407" fmla="*/ 544711 h 2366367"/>
                  <a:gd name="connsiteX408" fmla="*/ 1287182 w 1830585"/>
                  <a:gd name="connsiteY408" fmla="*/ 642938 h 2366367"/>
                  <a:gd name="connsiteX409" fmla="*/ 1188956 w 1830585"/>
                  <a:gd name="connsiteY409" fmla="*/ 642938 h 2366367"/>
                  <a:gd name="connsiteX410" fmla="*/ 1188956 w 1830585"/>
                  <a:gd name="connsiteY410" fmla="*/ 535781 h 2366367"/>
                  <a:gd name="connsiteX411" fmla="*/ 1188956 w 1830585"/>
                  <a:gd name="connsiteY411" fmla="*/ 437555 h 2366367"/>
                  <a:gd name="connsiteX412" fmla="*/ 1287182 w 1830585"/>
                  <a:gd name="connsiteY412" fmla="*/ 437555 h 2366367"/>
                  <a:gd name="connsiteX413" fmla="*/ 1287182 w 1830585"/>
                  <a:gd name="connsiteY413" fmla="*/ 535781 h 2366367"/>
                  <a:gd name="connsiteX414" fmla="*/ 1188956 w 1830585"/>
                  <a:gd name="connsiteY414" fmla="*/ 535781 h 2366367"/>
                  <a:gd name="connsiteX415" fmla="*/ 1180026 w 1830585"/>
                  <a:gd name="connsiteY415" fmla="*/ 535781 h 2366367"/>
                  <a:gd name="connsiteX416" fmla="*/ 1081800 w 1830585"/>
                  <a:gd name="connsiteY416" fmla="*/ 535781 h 2366367"/>
                  <a:gd name="connsiteX417" fmla="*/ 1081800 w 1830585"/>
                  <a:gd name="connsiteY417" fmla="*/ 437555 h 2366367"/>
                  <a:gd name="connsiteX418" fmla="*/ 1180026 w 1830585"/>
                  <a:gd name="connsiteY418" fmla="*/ 437555 h 2366367"/>
                  <a:gd name="connsiteX419" fmla="*/ 1180026 w 1830585"/>
                  <a:gd name="connsiteY419" fmla="*/ 535781 h 2366367"/>
                  <a:gd name="connsiteX420" fmla="*/ 1072870 w 1830585"/>
                  <a:gd name="connsiteY420" fmla="*/ 535781 h 2366367"/>
                  <a:gd name="connsiteX421" fmla="*/ 974643 w 1830585"/>
                  <a:gd name="connsiteY421" fmla="*/ 535781 h 2366367"/>
                  <a:gd name="connsiteX422" fmla="*/ 974643 w 1830585"/>
                  <a:gd name="connsiteY422" fmla="*/ 437555 h 2366367"/>
                  <a:gd name="connsiteX423" fmla="*/ 1072870 w 1830585"/>
                  <a:gd name="connsiteY423" fmla="*/ 437555 h 2366367"/>
                  <a:gd name="connsiteX424" fmla="*/ 1072870 w 1830585"/>
                  <a:gd name="connsiteY424" fmla="*/ 535781 h 2366367"/>
                  <a:gd name="connsiteX425" fmla="*/ 965714 w 1830585"/>
                  <a:gd name="connsiteY425" fmla="*/ 535781 h 2366367"/>
                  <a:gd name="connsiteX426" fmla="*/ 867487 w 1830585"/>
                  <a:gd name="connsiteY426" fmla="*/ 535781 h 2366367"/>
                  <a:gd name="connsiteX427" fmla="*/ 867487 w 1830585"/>
                  <a:gd name="connsiteY427" fmla="*/ 437555 h 2366367"/>
                  <a:gd name="connsiteX428" fmla="*/ 965714 w 1830585"/>
                  <a:gd name="connsiteY428" fmla="*/ 437555 h 2366367"/>
                  <a:gd name="connsiteX429" fmla="*/ 965714 w 1830585"/>
                  <a:gd name="connsiteY429" fmla="*/ 535781 h 2366367"/>
                  <a:gd name="connsiteX430" fmla="*/ 858557 w 1830585"/>
                  <a:gd name="connsiteY430" fmla="*/ 535781 h 2366367"/>
                  <a:gd name="connsiteX431" fmla="*/ 760331 w 1830585"/>
                  <a:gd name="connsiteY431" fmla="*/ 535781 h 2366367"/>
                  <a:gd name="connsiteX432" fmla="*/ 760331 w 1830585"/>
                  <a:gd name="connsiteY432" fmla="*/ 437555 h 2366367"/>
                  <a:gd name="connsiteX433" fmla="*/ 858557 w 1830585"/>
                  <a:gd name="connsiteY433" fmla="*/ 437555 h 2366367"/>
                  <a:gd name="connsiteX434" fmla="*/ 858557 w 1830585"/>
                  <a:gd name="connsiteY434" fmla="*/ 535781 h 2366367"/>
                  <a:gd name="connsiteX435" fmla="*/ 751401 w 1830585"/>
                  <a:gd name="connsiteY435" fmla="*/ 535781 h 2366367"/>
                  <a:gd name="connsiteX436" fmla="*/ 653175 w 1830585"/>
                  <a:gd name="connsiteY436" fmla="*/ 535781 h 2366367"/>
                  <a:gd name="connsiteX437" fmla="*/ 653175 w 1830585"/>
                  <a:gd name="connsiteY437" fmla="*/ 437555 h 2366367"/>
                  <a:gd name="connsiteX438" fmla="*/ 751401 w 1830585"/>
                  <a:gd name="connsiteY438" fmla="*/ 437555 h 2366367"/>
                  <a:gd name="connsiteX439" fmla="*/ 751401 w 1830585"/>
                  <a:gd name="connsiteY439" fmla="*/ 535781 h 2366367"/>
                  <a:gd name="connsiteX440" fmla="*/ 644245 w 1830585"/>
                  <a:gd name="connsiteY440" fmla="*/ 535781 h 2366367"/>
                  <a:gd name="connsiteX441" fmla="*/ 546018 w 1830585"/>
                  <a:gd name="connsiteY441" fmla="*/ 535781 h 2366367"/>
                  <a:gd name="connsiteX442" fmla="*/ 546018 w 1830585"/>
                  <a:gd name="connsiteY442" fmla="*/ 437555 h 2366367"/>
                  <a:gd name="connsiteX443" fmla="*/ 644245 w 1830585"/>
                  <a:gd name="connsiteY443" fmla="*/ 437555 h 2366367"/>
                  <a:gd name="connsiteX444" fmla="*/ 644245 w 1830585"/>
                  <a:gd name="connsiteY444" fmla="*/ 535781 h 2366367"/>
                  <a:gd name="connsiteX445" fmla="*/ 644245 w 1830585"/>
                  <a:gd name="connsiteY445" fmla="*/ 544711 h 2366367"/>
                  <a:gd name="connsiteX446" fmla="*/ 644245 w 1830585"/>
                  <a:gd name="connsiteY446" fmla="*/ 642938 h 2366367"/>
                  <a:gd name="connsiteX447" fmla="*/ 546018 w 1830585"/>
                  <a:gd name="connsiteY447" fmla="*/ 642938 h 2366367"/>
                  <a:gd name="connsiteX448" fmla="*/ 546018 w 1830585"/>
                  <a:gd name="connsiteY448" fmla="*/ 544711 h 2366367"/>
                  <a:gd name="connsiteX449" fmla="*/ 644245 w 1830585"/>
                  <a:gd name="connsiteY449" fmla="*/ 544711 h 2366367"/>
                  <a:gd name="connsiteX450" fmla="*/ 537089 w 1830585"/>
                  <a:gd name="connsiteY450" fmla="*/ 642938 h 2366367"/>
                  <a:gd name="connsiteX451" fmla="*/ 438862 w 1830585"/>
                  <a:gd name="connsiteY451" fmla="*/ 642938 h 2366367"/>
                  <a:gd name="connsiteX452" fmla="*/ 438862 w 1830585"/>
                  <a:gd name="connsiteY452" fmla="*/ 544711 h 2366367"/>
                  <a:gd name="connsiteX453" fmla="*/ 537089 w 1830585"/>
                  <a:gd name="connsiteY453" fmla="*/ 544711 h 2366367"/>
                  <a:gd name="connsiteX454" fmla="*/ 537089 w 1830585"/>
                  <a:gd name="connsiteY454" fmla="*/ 642938 h 2366367"/>
                  <a:gd name="connsiteX455" fmla="*/ 537089 w 1830585"/>
                  <a:gd name="connsiteY455" fmla="*/ 651867 h 2366367"/>
                  <a:gd name="connsiteX456" fmla="*/ 537089 w 1830585"/>
                  <a:gd name="connsiteY456" fmla="*/ 750094 h 2366367"/>
                  <a:gd name="connsiteX457" fmla="*/ 438862 w 1830585"/>
                  <a:gd name="connsiteY457" fmla="*/ 750094 h 2366367"/>
                  <a:gd name="connsiteX458" fmla="*/ 438862 w 1830585"/>
                  <a:gd name="connsiteY458" fmla="*/ 651867 h 2366367"/>
                  <a:gd name="connsiteX459" fmla="*/ 537089 w 1830585"/>
                  <a:gd name="connsiteY459" fmla="*/ 651867 h 2366367"/>
                  <a:gd name="connsiteX460" fmla="*/ 537089 w 1830585"/>
                  <a:gd name="connsiteY460" fmla="*/ 759023 h 2366367"/>
                  <a:gd name="connsiteX461" fmla="*/ 537089 w 1830585"/>
                  <a:gd name="connsiteY461" fmla="*/ 857250 h 2366367"/>
                  <a:gd name="connsiteX462" fmla="*/ 438862 w 1830585"/>
                  <a:gd name="connsiteY462" fmla="*/ 857250 h 2366367"/>
                  <a:gd name="connsiteX463" fmla="*/ 438862 w 1830585"/>
                  <a:gd name="connsiteY463" fmla="*/ 759023 h 2366367"/>
                  <a:gd name="connsiteX464" fmla="*/ 537089 w 1830585"/>
                  <a:gd name="connsiteY464" fmla="*/ 759023 h 2366367"/>
                  <a:gd name="connsiteX465" fmla="*/ 537089 w 1830585"/>
                  <a:gd name="connsiteY465" fmla="*/ 866180 h 2366367"/>
                  <a:gd name="connsiteX466" fmla="*/ 537089 w 1830585"/>
                  <a:gd name="connsiteY466" fmla="*/ 964406 h 2366367"/>
                  <a:gd name="connsiteX467" fmla="*/ 438862 w 1830585"/>
                  <a:gd name="connsiteY467" fmla="*/ 964406 h 2366367"/>
                  <a:gd name="connsiteX468" fmla="*/ 438862 w 1830585"/>
                  <a:gd name="connsiteY468" fmla="*/ 866180 h 2366367"/>
                  <a:gd name="connsiteX469" fmla="*/ 537089 w 1830585"/>
                  <a:gd name="connsiteY469" fmla="*/ 866180 h 2366367"/>
                  <a:gd name="connsiteX470" fmla="*/ 537089 w 1830585"/>
                  <a:gd name="connsiteY470" fmla="*/ 973336 h 2366367"/>
                  <a:gd name="connsiteX471" fmla="*/ 537089 w 1830585"/>
                  <a:gd name="connsiteY471" fmla="*/ 1071563 h 2366367"/>
                  <a:gd name="connsiteX472" fmla="*/ 438862 w 1830585"/>
                  <a:gd name="connsiteY472" fmla="*/ 1071563 h 2366367"/>
                  <a:gd name="connsiteX473" fmla="*/ 438862 w 1830585"/>
                  <a:gd name="connsiteY473" fmla="*/ 973336 h 2366367"/>
                  <a:gd name="connsiteX474" fmla="*/ 537089 w 1830585"/>
                  <a:gd name="connsiteY474" fmla="*/ 973336 h 2366367"/>
                  <a:gd name="connsiteX475" fmla="*/ 537089 w 1830585"/>
                  <a:gd name="connsiteY475" fmla="*/ 1080492 h 2366367"/>
                  <a:gd name="connsiteX476" fmla="*/ 537089 w 1830585"/>
                  <a:gd name="connsiteY476" fmla="*/ 1178719 h 2366367"/>
                  <a:gd name="connsiteX477" fmla="*/ 438862 w 1830585"/>
                  <a:gd name="connsiteY477" fmla="*/ 1178719 h 2366367"/>
                  <a:gd name="connsiteX478" fmla="*/ 438862 w 1830585"/>
                  <a:gd name="connsiteY478" fmla="*/ 1080492 h 2366367"/>
                  <a:gd name="connsiteX479" fmla="*/ 537089 w 1830585"/>
                  <a:gd name="connsiteY479" fmla="*/ 1080492 h 2366367"/>
                  <a:gd name="connsiteX480" fmla="*/ 537089 w 1830585"/>
                  <a:gd name="connsiteY480" fmla="*/ 1187649 h 2366367"/>
                  <a:gd name="connsiteX481" fmla="*/ 537089 w 1830585"/>
                  <a:gd name="connsiteY481" fmla="*/ 1285875 h 2366367"/>
                  <a:gd name="connsiteX482" fmla="*/ 438862 w 1830585"/>
                  <a:gd name="connsiteY482" fmla="*/ 1285875 h 2366367"/>
                  <a:gd name="connsiteX483" fmla="*/ 438862 w 1830585"/>
                  <a:gd name="connsiteY483" fmla="*/ 1187649 h 2366367"/>
                  <a:gd name="connsiteX484" fmla="*/ 537089 w 1830585"/>
                  <a:gd name="connsiteY484" fmla="*/ 1187649 h 2366367"/>
                  <a:gd name="connsiteX485" fmla="*/ 537089 w 1830585"/>
                  <a:gd name="connsiteY485" fmla="*/ 1294805 h 2366367"/>
                  <a:gd name="connsiteX486" fmla="*/ 537089 w 1830585"/>
                  <a:gd name="connsiteY486" fmla="*/ 1393031 h 2366367"/>
                  <a:gd name="connsiteX487" fmla="*/ 438862 w 1830585"/>
                  <a:gd name="connsiteY487" fmla="*/ 1393031 h 2366367"/>
                  <a:gd name="connsiteX488" fmla="*/ 438862 w 1830585"/>
                  <a:gd name="connsiteY488" fmla="*/ 1294805 h 2366367"/>
                  <a:gd name="connsiteX489" fmla="*/ 537089 w 1830585"/>
                  <a:gd name="connsiteY489" fmla="*/ 1294805 h 2366367"/>
                  <a:gd name="connsiteX490" fmla="*/ 537089 w 1830585"/>
                  <a:gd name="connsiteY490" fmla="*/ 1401961 h 2366367"/>
                  <a:gd name="connsiteX491" fmla="*/ 537089 w 1830585"/>
                  <a:gd name="connsiteY491" fmla="*/ 1500188 h 2366367"/>
                  <a:gd name="connsiteX492" fmla="*/ 438862 w 1830585"/>
                  <a:gd name="connsiteY492" fmla="*/ 1500188 h 2366367"/>
                  <a:gd name="connsiteX493" fmla="*/ 438862 w 1830585"/>
                  <a:gd name="connsiteY493" fmla="*/ 1401961 h 2366367"/>
                  <a:gd name="connsiteX494" fmla="*/ 537089 w 1830585"/>
                  <a:gd name="connsiteY494" fmla="*/ 1401961 h 2366367"/>
                  <a:gd name="connsiteX495" fmla="*/ 537089 w 1830585"/>
                  <a:gd name="connsiteY495" fmla="*/ 1509117 h 2366367"/>
                  <a:gd name="connsiteX496" fmla="*/ 537089 w 1830585"/>
                  <a:gd name="connsiteY496" fmla="*/ 1607344 h 2366367"/>
                  <a:gd name="connsiteX497" fmla="*/ 438862 w 1830585"/>
                  <a:gd name="connsiteY497" fmla="*/ 1607344 h 2366367"/>
                  <a:gd name="connsiteX498" fmla="*/ 438862 w 1830585"/>
                  <a:gd name="connsiteY498" fmla="*/ 1509117 h 2366367"/>
                  <a:gd name="connsiteX499" fmla="*/ 537089 w 1830585"/>
                  <a:gd name="connsiteY499" fmla="*/ 1509117 h 2366367"/>
                  <a:gd name="connsiteX500" fmla="*/ 537089 w 1830585"/>
                  <a:gd name="connsiteY500" fmla="*/ 1616274 h 2366367"/>
                  <a:gd name="connsiteX501" fmla="*/ 537089 w 1830585"/>
                  <a:gd name="connsiteY501" fmla="*/ 1714500 h 2366367"/>
                  <a:gd name="connsiteX502" fmla="*/ 438862 w 1830585"/>
                  <a:gd name="connsiteY502" fmla="*/ 1714500 h 2366367"/>
                  <a:gd name="connsiteX503" fmla="*/ 438862 w 1830585"/>
                  <a:gd name="connsiteY503" fmla="*/ 1616274 h 2366367"/>
                  <a:gd name="connsiteX504" fmla="*/ 537089 w 1830585"/>
                  <a:gd name="connsiteY504" fmla="*/ 1616274 h 2366367"/>
                  <a:gd name="connsiteX505" fmla="*/ 537089 w 1830585"/>
                  <a:gd name="connsiteY505" fmla="*/ 1723430 h 2366367"/>
                  <a:gd name="connsiteX506" fmla="*/ 537089 w 1830585"/>
                  <a:gd name="connsiteY506" fmla="*/ 1821656 h 2366367"/>
                  <a:gd name="connsiteX507" fmla="*/ 438862 w 1830585"/>
                  <a:gd name="connsiteY507" fmla="*/ 1821656 h 2366367"/>
                  <a:gd name="connsiteX508" fmla="*/ 438862 w 1830585"/>
                  <a:gd name="connsiteY508" fmla="*/ 1723430 h 2366367"/>
                  <a:gd name="connsiteX509" fmla="*/ 537089 w 1830585"/>
                  <a:gd name="connsiteY509" fmla="*/ 1723430 h 2366367"/>
                  <a:gd name="connsiteX510" fmla="*/ 546018 w 1830585"/>
                  <a:gd name="connsiteY510" fmla="*/ 1723430 h 2366367"/>
                  <a:gd name="connsiteX511" fmla="*/ 644245 w 1830585"/>
                  <a:gd name="connsiteY511" fmla="*/ 1723430 h 2366367"/>
                  <a:gd name="connsiteX512" fmla="*/ 644245 w 1830585"/>
                  <a:gd name="connsiteY512" fmla="*/ 1821656 h 2366367"/>
                  <a:gd name="connsiteX513" fmla="*/ 546018 w 1830585"/>
                  <a:gd name="connsiteY513" fmla="*/ 1821656 h 2366367"/>
                  <a:gd name="connsiteX514" fmla="*/ 546018 w 1830585"/>
                  <a:gd name="connsiteY514" fmla="*/ 1723430 h 2366367"/>
                  <a:gd name="connsiteX515" fmla="*/ 644245 w 1830585"/>
                  <a:gd name="connsiteY515" fmla="*/ 1830586 h 2366367"/>
                  <a:gd name="connsiteX516" fmla="*/ 644245 w 1830585"/>
                  <a:gd name="connsiteY516" fmla="*/ 1928813 h 2366367"/>
                  <a:gd name="connsiteX517" fmla="*/ 546018 w 1830585"/>
                  <a:gd name="connsiteY517" fmla="*/ 1928813 h 2366367"/>
                  <a:gd name="connsiteX518" fmla="*/ 546018 w 1830585"/>
                  <a:gd name="connsiteY518" fmla="*/ 1830586 h 2366367"/>
                  <a:gd name="connsiteX519" fmla="*/ 644245 w 1830585"/>
                  <a:gd name="connsiteY519" fmla="*/ 1830586 h 2366367"/>
                  <a:gd name="connsiteX520" fmla="*/ 653175 w 1830585"/>
                  <a:gd name="connsiteY520" fmla="*/ 1830586 h 2366367"/>
                  <a:gd name="connsiteX521" fmla="*/ 751401 w 1830585"/>
                  <a:gd name="connsiteY521" fmla="*/ 1830586 h 2366367"/>
                  <a:gd name="connsiteX522" fmla="*/ 751401 w 1830585"/>
                  <a:gd name="connsiteY522" fmla="*/ 1928813 h 2366367"/>
                  <a:gd name="connsiteX523" fmla="*/ 653175 w 1830585"/>
                  <a:gd name="connsiteY523" fmla="*/ 1928813 h 2366367"/>
                  <a:gd name="connsiteX524" fmla="*/ 653175 w 1830585"/>
                  <a:gd name="connsiteY524" fmla="*/ 1830586 h 2366367"/>
                  <a:gd name="connsiteX525" fmla="*/ 760331 w 1830585"/>
                  <a:gd name="connsiteY525" fmla="*/ 1830586 h 2366367"/>
                  <a:gd name="connsiteX526" fmla="*/ 858557 w 1830585"/>
                  <a:gd name="connsiteY526" fmla="*/ 1830586 h 2366367"/>
                  <a:gd name="connsiteX527" fmla="*/ 858557 w 1830585"/>
                  <a:gd name="connsiteY527" fmla="*/ 1928813 h 2366367"/>
                  <a:gd name="connsiteX528" fmla="*/ 760331 w 1830585"/>
                  <a:gd name="connsiteY528" fmla="*/ 1928813 h 2366367"/>
                  <a:gd name="connsiteX529" fmla="*/ 760331 w 1830585"/>
                  <a:gd name="connsiteY529" fmla="*/ 1830586 h 2366367"/>
                  <a:gd name="connsiteX530" fmla="*/ 867487 w 1830585"/>
                  <a:gd name="connsiteY530" fmla="*/ 1830586 h 2366367"/>
                  <a:gd name="connsiteX531" fmla="*/ 965714 w 1830585"/>
                  <a:gd name="connsiteY531" fmla="*/ 1830586 h 2366367"/>
                  <a:gd name="connsiteX532" fmla="*/ 965714 w 1830585"/>
                  <a:gd name="connsiteY532" fmla="*/ 1928813 h 2366367"/>
                  <a:gd name="connsiteX533" fmla="*/ 867487 w 1830585"/>
                  <a:gd name="connsiteY533" fmla="*/ 1928813 h 2366367"/>
                  <a:gd name="connsiteX534" fmla="*/ 867487 w 1830585"/>
                  <a:gd name="connsiteY534" fmla="*/ 1830586 h 2366367"/>
                  <a:gd name="connsiteX535" fmla="*/ 974643 w 1830585"/>
                  <a:gd name="connsiteY535" fmla="*/ 1830586 h 2366367"/>
                  <a:gd name="connsiteX536" fmla="*/ 1072870 w 1830585"/>
                  <a:gd name="connsiteY536" fmla="*/ 1830586 h 2366367"/>
                  <a:gd name="connsiteX537" fmla="*/ 1072870 w 1830585"/>
                  <a:gd name="connsiteY537" fmla="*/ 1928813 h 2366367"/>
                  <a:gd name="connsiteX538" fmla="*/ 974643 w 1830585"/>
                  <a:gd name="connsiteY538" fmla="*/ 1928813 h 2366367"/>
                  <a:gd name="connsiteX539" fmla="*/ 974643 w 1830585"/>
                  <a:gd name="connsiteY539" fmla="*/ 1830586 h 2366367"/>
                  <a:gd name="connsiteX540" fmla="*/ 1081800 w 1830585"/>
                  <a:gd name="connsiteY540" fmla="*/ 1830586 h 2366367"/>
                  <a:gd name="connsiteX541" fmla="*/ 1180026 w 1830585"/>
                  <a:gd name="connsiteY541" fmla="*/ 1830586 h 2366367"/>
                  <a:gd name="connsiteX542" fmla="*/ 1180026 w 1830585"/>
                  <a:gd name="connsiteY542" fmla="*/ 1928813 h 2366367"/>
                  <a:gd name="connsiteX543" fmla="*/ 1081800 w 1830585"/>
                  <a:gd name="connsiteY543" fmla="*/ 1928813 h 2366367"/>
                  <a:gd name="connsiteX544" fmla="*/ 1081800 w 1830585"/>
                  <a:gd name="connsiteY544" fmla="*/ 1830586 h 2366367"/>
                  <a:gd name="connsiteX545" fmla="*/ 1188956 w 1830585"/>
                  <a:gd name="connsiteY545" fmla="*/ 1830586 h 2366367"/>
                  <a:gd name="connsiteX546" fmla="*/ 1287182 w 1830585"/>
                  <a:gd name="connsiteY546" fmla="*/ 1830586 h 2366367"/>
                  <a:gd name="connsiteX547" fmla="*/ 1287182 w 1830585"/>
                  <a:gd name="connsiteY547" fmla="*/ 1928813 h 2366367"/>
                  <a:gd name="connsiteX548" fmla="*/ 1188956 w 1830585"/>
                  <a:gd name="connsiteY548" fmla="*/ 1928813 h 2366367"/>
                  <a:gd name="connsiteX549" fmla="*/ 1188956 w 1830585"/>
                  <a:gd name="connsiteY549" fmla="*/ 1830586 h 2366367"/>
                  <a:gd name="connsiteX550" fmla="*/ 1188956 w 1830585"/>
                  <a:gd name="connsiteY550" fmla="*/ 1821656 h 2366367"/>
                  <a:gd name="connsiteX551" fmla="*/ 1188956 w 1830585"/>
                  <a:gd name="connsiteY551" fmla="*/ 1723430 h 2366367"/>
                  <a:gd name="connsiteX552" fmla="*/ 1287182 w 1830585"/>
                  <a:gd name="connsiteY552" fmla="*/ 1723430 h 2366367"/>
                  <a:gd name="connsiteX553" fmla="*/ 1287182 w 1830585"/>
                  <a:gd name="connsiteY553" fmla="*/ 1821656 h 2366367"/>
                  <a:gd name="connsiteX554" fmla="*/ 1188956 w 1830585"/>
                  <a:gd name="connsiteY554" fmla="*/ 1821656 h 2366367"/>
                  <a:gd name="connsiteX555" fmla="*/ 1296112 w 1830585"/>
                  <a:gd name="connsiteY555" fmla="*/ 1723430 h 2366367"/>
                  <a:gd name="connsiteX556" fmla="*/ 1394339 w 1830585"/>
                  <a:gd name="connsiteY556" fmla="*/ 1723430 h 2366367"/>
                  <a:gd name="connsiteX557" fmla="*/ 1394339 w 1830585"/>
                  <a:gd name="connsiteY557" fmla="*/ 1821656 h 2366367"/>
                  <a:gd name="connsiteX558" fmla="*/ 1296112 w 1830585"/>
                  <a:gd name="connsiteY558" fmla="*/ 1821656 h 2366367"/>
                  <a:gd name="connsiteX559" fmla="*/ 1296112 w 1830585"/>
                  <a:gd name="connsiteY559" fmla="*/ 1723430 h 2366367"/>
                  <a:gd name="connsiteX560" fmla="*/ 1296112 w 1830585"/>
                  <a:gd name="connsiteY560" fmla="*/ 1714500 h 2366367"/>
                  <a:gd name="connsiteX561" fmla="*/ 1296112 w 1830585"/>
                  <a:gd name="connsiteY561" fmla="*/ 1616274 h 2366367"/>
                  <a:gd name="connsiteX562" fmla="*/ 1394339 w 1830585"/>
                  <a:gd name="connsiteY562" fmla="*/ 1616274 h 2366367"/>
                  <a:gd name="connsiteX563" fmla="*/ 1394339 w 1830585"/>
                  <a:gd name="connsiteY563" fmla="*/ 1714500 h 2366367"/>
                  <a:gd name="connsiteX564" fmla="*/ 1296112 w 1830585"/>
                  <a:gd name="connsiteY564" fmla="*/ 1714500 h 2366367"/>
                  <a:gd name="connsiteX565" fmla="*/ 1296112 w 1830585"/>
                  <a:gd name="connsiteY565" fmla="*/ 1607344 h 2366367"/>
                  <a:gd name="connsiteX566" fmla="*/ 1296112 w 1830585"/>
                  <a:gd name="connsiteY566" fmla="*/ 1509117 h 2366367"/>
                  <a:gd name="connsiteX567" fmla="*/ 1394339 w 1830585"/>
                  <a:gd name="connsiteY567" fmla="*/ 1509117 h 2366367"/>
                  <a:gd name="connsiteX568" fmla="*/ 1394339 w 1830585"/>
                  <a:gd name="connsiteY568" fmla="*/ 1607344 h 2366367"/>
                  <a:gd name="connsiteX569" fmla="*/ 1296112 w 1830585"/>
                  <a:gd name="connsiteY569" fmla="*/ 1607344 h 2366367"/>
                  <a:gd name="connsiteX570" fmla="*/ 1296112 w 1830585"/>
                  <a:gd name="connsiteY570" fmla="*/ 1500188 h 2366367"/>
                  <a:gd name="connsiteX571" fmla="*/ 1296112 w 1830585"/>
                  <a:gd name="connsiteY571" fmla="*/ 1401961 h 2366367"/>
                  <a:gd name="connsiteX572" fmla="*/ 1394339 w 1830585"/>
                  <a:gd name="connsiteY572" fmla="*/ 1401961 h 2366367"/>
                  <a:gd name="connsiteX573" fmla="*/ 1394339 w 1830585"/>
                  <a:gd name="connsiteY573" fmla="*/ 1500188 h 2366367"/>
                  <a:gd name="connsiteX574" fmla="*/ 1296112 w 1830585"/>
                  <a:gd name="connsiteY574" fmla="*/ 1500188 h 2366367"/>
                  <a:gd name="connsiteX575" fmla="*/ 1296112 w 1830585"/>
                  <a:gd name="connsiteY575" fmla="*/ 1393031 h 2366367"/>
                  <a:gd name="connsiteX576" fmla="*/ 1296112 w 1830585"/>
                  <a:gd name="connsiteY576" fmla="*/ 1294805 h 2366367"/>
                  <a:gd name="connsiteX577" fmla="*/ 1394339 w 1830585"/>
                  <a:gd name="connsiteY577" fmla="*/ 1294805 h 2366367"/>
                  <a:gd name="connsiteX578" fmla="*/ 1394339 w 1830585"/>
                  <a:gd name="connsiteY578" fmla="*/ 1393031 h 2366367"/>
                  <a:gd name="connsiteX579" fmla="*/ 1296112 w 1830585"/>
                  <a:gd name="connsiteY579" fmla="*/ 1393031 h 2366367"/>
                  <a:gd name="connsiteX580" fmla="*/ 1296112 w 1830585"/>
                  <a:gd name="connsiteY580" fmla="*/ 1285875 h 2366367"/>
                  <a:gd name="connsiteX581" fmla="*/ 1296112 w 1830585"/>
                  <a:gd name="connsiteY581" fmla="*/ 1187649 h 2366367"/>
                  <a:gd name="connsiteX582" fmla="*/ 1394339 w 1830585"/>
                  <a:gd name="connsiteY582" fmla="*/ 1187649 h 2366367"/>
                  <a:gd name="connsiteX583" fmla="*/ 1394339 w 1830585"/>
                  <a:gd name="connsiteY583" fmla="*/ 1285875 h 2366367"/>
                  <a:gd name="connsiteX584" fmla="*/ 1296112 w 1830585"/>
                  <a:gd name="connsiteY584" fmla="*/ 1285875 h 2366367"/>
                  <a:gd name="connsiteX585" fmla="*/ 1296112 w 1830585"/>
                  <a:gd name="connsiteY585" fmla="*/ 1178719 h 2366367"/>
                  <a:gd name="connsiteX586" fmla="*/ 1296112 w 1830585"/>
                  <a:gd name="connsiteY586" fmla="*/ 1080492 h 2366367"/>
                  <a:gd name="connsiteX587" fmla="*/ 1394339 w 1830585"/>
                  <a:gd name="connsiteY587" fmla="*/ 1080492 h 2366367"/>
                  <a:gd name="connsiteX588" fmla="*/ 1394339 w 1830585"/>
                  <a:gd name="connsiteY588" fmla="*/ 1178719 h 2366367"/>
                  <a:gd name="connsiteX589" fmla="*/ 1296112 w 1830585"/>
                  <a:gd name="connsiteY589" fmla="*/ 1178719 h 2366367"/>
                  <a:gd name="connsiteX590" fmla="*/ 1296112 w 1830585"/>
                  <a:gd name="connsiteY590" fmla="*/ 1071563 h 2366367"/>
                  <a:gd name="connsiteX591" fmla="*/ 1296112 w 1830585"/>
                  <a:gd name="connsiteY591" fmla="*/ 973336 h 2366367"/>
                  <a:gd name="connsiteX592" fmla="*/ 1394339 w 1830585"/>
                  <a:gd name="connsiteY592" fmla="*/ 973336 h 2366367"/>
                  <a:gd name="connsiteX593" fmla="*/ 1394339 w 1830585"/>
                  <a:gd name="connsiteY593" fmla="*/ 1071563 h 2366367"/>
                  <a:gd name="connsiteX594" fmla="*/ 1296112 w 1830585"/>
                  <a:gd name="connsiteY594" fmla="*/ 1071563 h 2366367"/>
                  <a:gd name="connsiteX595" fmla="*/ 1296112 w 1830585"/>
                  <a:gd name="connsiteY595" fmla="*/ 964406 h 2366367"/>
                  <a:gd name="connsiteX596" fmla="*/ 1296112 w 1830585"/>
                  <a:gd name="connsiteY596" fmla="*/ 866180 h 2366367"/>
                  <a:gd name="connsiteX597" fmla="*/ 1394339 w 1830585"/>
                  <a:gd name="connsiteY597" fmla="*/ 866180 h 2366367"/>
                  <a:gd name="connsiteX598" fmla="*/ 1394339 w 1830585"/>
                  <a:gd name="connsiteY598" fmla="*/ 964406 h 2366367"/>
                  <a:gd name="connsiteX599" fmla="*/ 1296112 w 1830585"/>
                  <a:gd name="connsiteY599" fmla="*/ 964406 h 2366367"/>
                  <a:gd name="connsiteX600" fmla="*/ 1296112 w 1830585"/>
                  <a:gd name="connsiteY600" fmla="*/ 857250 h 2366367"/>
                  <a:gd name="connsiteX601" fmla="*/ 1296112 w 1830585"/>
                  <a:gd name="connsiteY601" fmla="*/ 759023 h 2366367"/>
                  <a:gd name="connsiteX602" fmla="*/ 1394339 w 1830585"/>
                  <a:gd name="connsiteY602" fmla="*/ 759023 h 2366367"/>
                  <a:gd name="connsiteX603" fmla="*/ 1394339 w 1830585"/>
                  <a:gd name="connsiteY603" fmla="*/ 857250 h 2366367"/>
                  <a:gd name="connsiteX604" fmla="*/ 1296112 w 1830585"/>
                  <a:gd name="connsiteY604" fmla="*/ 857250 h 2366367"/>
                  <a:gd name="connsiteX605" fmla="*/ 1296112 w 1830585"/>
                  <a:gd name="connsiteY605" fmla="*/ 750094 h 2366367"/>
                  <a:gd name="connsiteX606" fmla="*/ 1296112 w 1830585"/>
                  <a:gd name="connsiteY606" fmla="*/ 651867 h 2366367"/>
                  <a:gd name="connsiteX607" fmla="*/ 1394339 w 1830585"/>
                  <a:gd name="connsiteY607" fmla="*/ 651867 h 2366367"/>
                  <a:gd name="connsiteX608" fmla="*/ 1394339 w 1830585"/>
                  <a:gd name="connsiteY608" fmla="*/ 750094 h 2366367"/>
                  <a:gd name="connsiteX609" fmla="*/ 1296112 w 1830585"/>
                  <a:gd name="connsiteY609" fmla="*/ 750094 h 2366367"/>
                  <a:gd name="connsiteX610" fmla="*/ 1296112 w 1830585"/>
                  <a:gd name="connsiteY610" fmla="*/ 642938 h 2366367"/>
                  <a:gd name="connsiteX611" fmla="*/ 1296112 w 1830585"/>
                  <a:gd name="connsiteY611" fmla="*/ 544711 h 2366367"/>
                  <a:gd name="connsiteX612" fmla="*/ 1394339 w 1830585"/>
                  <a:gd name="connsiteY612" fmla="*/ 544711 h 2366367"/>
                  <a:gd name="connsiteX613" fmla="*/ 1394339 w 1830585"/>
                  <a:gd name="connsiteY613" fmla="*/ 642938 h 2366367"/>
                  <a:gd name="connsiteX614" fmla="*/ 1296112 w 1830585"/>
                  <a:gd name="connsiteY614" fmla="*/ 642938 h 2366367"/>
                  <a:gd name="connsiteX615" fmla="*/ 1296112 w 1830585"/>
                  <a:gd name="connsiteY615" fmla="*/ 535781 h 2366367"/>
                  <a:gd name="connsiteX616" fmla="*/ 1296112 w 1830585"/>
                  <a:gd name="connsiteY616" fmla="*/ 437555 h 2366367"/>
                  <a:gd name="connsiteX617" fmla="*/ 1394339 w 1830585"/>
                  <a:gd name="connsiteY617" fmla="*/ 437555 h 2366367"/>
                  <a:gd name="connsiteX618" fmla="*/ 1394339 w 1830585"/>
                  <a:gd name="connsiteY618" fmla="*/ 535781 h 2366367"/>
                  <a:gd name="connsiteX619" fmla="*/ 1296112 w 1830585"/>
                  <a:gd name="connsiteY619" fmla="*/ 535781 h 2366367"/>
                  <a:gd name="connsiteX620" fmla="*/ 1296112 w 1830585"/>
                  <a:gd name="connsiteY620" fmla="*/ 428625 h 2366367"/>
                  <a:gd name="connsiteX621" fmla="*/ 1296112 w 1830585"/>
                  <a:gd name="connsiteY621" fmla="*/ 330398 h 2366367"/>
                  <a:gd name="connsiteX622" fmla="*/ 1394339 w 1830585"/>
                  <a:gd name="connsiteY622" fmla="*/ 330398 h 2366367"/>
                  <a:gd name="connsiteX623" fmla="*/ 1394339 w 1830585"/>
                  <a:gd name="connsiteY623" fmla="*/ 428625 h 2366367"/>
                  <a:gd name="connsiteX624" fmla="*/ 1296112 w 1830585"/>
                  <a:gd name="connsiteY624" fmla="*/ 428625 h 2366367"/>
                  <a:gd name="connsiteX625" fmla="*/ 1287182 w 1830585"/>
                  <a:gd name="connsiteY625" fmla="*/ 428625 h 2366367"/>
                  <a:gd name="connsiteX626" fmla="*/ 1188956 w 1830585"/>
                  <a:gd name="connsiteY626" fmla="*/ 428625 h 2366367"/>
                  <a:gd name="connsiteX627" fmla="*/ 1188956 w 1830585"/>
                  <a:gd name="connsiteY627" fmla="*/ 330398 h 2366367"/>
                  <a:gd name="connsiteX628" fmla="*/ 1287182 w 1830585"/>
                  <a:gd name="connsiteY628" fmla="*/ 330398 h 2366367"/>
                  <a:gd name="connsiteX629" fmla="*/ 1287182 w 1830585"/>
                  <a:gd name="connsiteY629" fmla="*/ 428625 h 2366367"/>
                  <a:gd name="connsiteX630" fmla="*/ 1180026 w 1830585"/>
                  <a:gd name="connsiteY630" fmla="*/ 428625 h 2366367"/>
                  <a:gd name="connsiteX631" fmla="*/ 1081800 w 1830585"/>
                  <a:gd name="connsiteY631" fmla="*/ 428625 h 2366367"/>
                  <a:gd name="connsiteX632" fmla="*/ 1081800 w 1830585"/>
                  <a:gd name="connsiteY632" fmla="*/ 330398 h 2366367"/>
                  <a:gd name="connsiteX633" fmla="*/ 1180026 w 1830585"/>
                  <a:gd name="connsiteY633" fmla="*/ 330398 h 2366367"/>
                  <a:gd name="connsiteX634" fmla="*/ 1180026 w 1830585"/>
                  <a:gd name="connsiteY634" fmla="*/ 428625 h 2366367"/>
                  <a:gd name="connsiteX635" fmla="*/ 1072870 w 1830585"/>
                  <a:gd name="connsiteY635" fmla="*/ 428625 h 2366367"/>
                  <a:gd name="connsiteX636" fmla="*/ 974643 w 1830585"/>
                  <a:gd name="connsiteY636" fmla="*/ 428625 h 2366367"/>
                  <a:gd name="connsiteX637" fmla="*/ 974643 w 1830585"/>
                  <a:gd name="connsiteY637" fmla="*/ 330398 h 2366367"/>
                  <a:gd name="connsiteX638" fmla="*/ 1072870 w 1830585"/>
                  <a:gd name="connsiteY638" fmla="*/ 330398 h 2366367"/>
                  <a:gd name="connsiteX639" fmla="*/ 1072870 w 1830585"/>
                  <a:gd name="connsiteY639" fmla="*/ 428625 h 2366367"/>
                  <a:gd name="connsiteX640" fmla="*/ 965714 w 1830585"/>
                  <a:gd name="connsiteY640" fmla="*/ 428625 h 2366367"/>
                  <a:gd name="connsiteX641" fmla="*/ 867487 w 1830585"/>
                  <a:gd name="connsiteY641" fmla="*/ 428625 h 2366367"/>
                  <a:gd name="connsiteX642" fmla="*/ 867487 w 1830585"/>
                  <a:gd name="connsiteY642" fmla="*/ 330398 h 2366367"/>
                  <a:gd name="connsiteX643" fmla="*/ 965714 w 1830585"/>
                  <a:gd name="connsiteY643" fmla="*/ 330398 h 2366367"/>
                  <a:gd name="connsiteX644" fmla="*/ 965714 w 1830585"/>
                  <a:gd name="connsiteY644" fmla="*/ 428625 h 2366367"/>
                  <a:gd name="connsiteX645" fmla="*/ 858557 w 1830585"/>
                  <a:gd name="connsiteY645" fmla="*/ 428625 h 2366367"/>
                  <a:gd name="connsiteX646" fmla="*/ 760331 w 1830585"/>
                  <a:gd name="connsiteY646" fmla="*/ 428625 h 2366367"/>
                  <a:gd name="connsiteX647" fmla="*/ 760331 w 1830585"/>
                  <a:gd name="connsiteY647" fmla="*/ 330398 h 2366367"/>
                  <a:gd name="connsiteX648" fmla="*/ 858557 w 1830585"/>
                  <a:gd name="connsiteY648" fmla="*/ 330398 h 2366367"/>
                  <a:gd name="connsiteX649" fmla="*/ 858557 w 1830585"/>
                  <a:gd name="connsiteY649" fmla="*/ 428625 h 2366367"/>
                  <a:gd name="connsiteX650" fmla="*/ 751401 w 1830585"/>
                  <a:gd name="connsiteY650" fmla="*/ 428625 h 2366367"/>
                  <a:gd name="connsiteX651" fmla="*/ 653175 w 1830585"/>
                  <a:gd name="connsiteY651" fmla="*/ 428625 h 2366367"/>
                  <a:gd name="connsiteX652" fmla="*/ 653175 w 1830585"/>
                  <a:gd name="connsiteY652" fmla="*/ 330398 h 2366367"/>
                  <a:gd name="connsiteX653" fmla="*/ 751401 w 1830585"/>
                  <a:gd name="connsiteY653" fmla="*/ 330398 h 2366367"/>
                  <a:gd name="connsiteX654" fmla="*/ 751401 w 1830585"/>
                  <a:gd name="connsiteY654" fmla="*/ 428625 h 2366367"/>
                  <a:gd name="connsiteX655" fmla="*/ 644245 w 1830585"/>
                  <a:gd name="connsiteY655" fmla="*/ 428625 h 2366367"/>
                  <a:gd name="connsiteX656" fmla="*/ 546018 w 1830585"/>
                  <a:gd name="connsiteY656" fmla="*/ 428625 h 2366367"/>
                  <a:gd name="connsiteX657" fmla="*/ 546018 w 1830585"/>
                  <a:gd name="connsiteY657" fmla="*/ 330398 h 2366367"/>
                  <a:gd name="connsiteX658" fmla="*/ 644245 w 1830585"/>
                  <a:gd name="connsiteY658" fmla="*/ 330398 h 2366367"/>
                  <a:gd name="connsiteX659" fmla="*/ 644245 w 1830585"/>
                  <a:gd name="connsiteY659" fmla="*/ 428625 h 2366367"/>
                  <a:gd name="connsiteX660" fmla="*/ 537089 w 1830585"/>
                  <a:gd name="connsiteY660" fmla="*/ 428625 h 2366367"/>
                  <a:gd name="connsiteX661" fmla="*/ 438862 w 1830585"/>
                  <a:gd name="connsiteY661" fmla="*/ 428625 h 2366367"/>
                  <a:gd name="connsiteX662" fmla="*/ 438862 w 1830585"/>
                  <a:gd name="connsiteY662" fmla="*/ 330398 h 2366367"/>
                  <a:gd name="connsiteX663" fmla="*/ 537089 w 1830585"/>
                  <a:gd name="connsiteY663" fmla="*/ 330398 h 2366367"/>
                  <a:gd name="connsiteX664" fmla="*/ 537089 w 1830585"/>
                  <a:gd name="connsiteY664" fmla="*/ 428625 h 2366367"/>
                  <a:gd name="connsiteX665" fmla="*/ 537089 w 1830585"/>
                  <a:gd name="connsiteY665" fmla="*/ 437555 h 2366367"/>
                  <a:gd name="connsiteX666" fmla="*/ 537089 w 1830585"/>
                  <a:gd name="connsiteY666" fmla="*/ 535781 h 2366367"/>
                  <a:gd name="connsiteX667" fmla="*/ 438862 w 1830585"/>
                  <a:gd name="connsiteY667" fmla="*/ 535781 h 2366367"/>
                  <a:gd name="connsiteX668" fmla="*/ 438862 w 1830585"/>
                  <a:gd name="connsiteY668" fmla="*/ 437555 h 2366367"/>
                  <a:gd name="connsiteX669" fmla="*/ 537089 w 1830585"/>
                  <a:gd name="connsiteY669" fmla="*/ 437555 h 2366367"/>
                  <a:gd name="connsiteX670" fmla="*/ 429932 w 1830585"/>
                  <a:gd name="connsiteY670" fmla="*/ 535781 h 2366367"/>
                  <a:gd name="connsiteX671" fmla="*/ 331706 w 1830585"/>
                  <a:gd name="connsiteY671" fmla="*/ 535781 h 2366367"/>
                  <a:gd name="connsiteX672" fmla="*/ 331706 w 1830585"/>
                  <a:gd name="connsiteY672" fmla="*/ 437555 h 2366367"/>
                  <a:gd name="connsiteX673" fmla="*/ 429932 w 1830585"/>
                  <a:gd name="connsiteY673" fmla="*/ 437555 h 2366367"/>
                  <a:gd name="connsiteX674" fmla="*/ 429932 w 1830585"/>
                  <a:gd name="connsiteY674" fmla="*/ 535781 h 2366367"/>
                  <a:gd name="connsiteX675" fmla="*/ 429932 w 1830585"/>
                  <a:gd name="connsiteY675" fmla="*/ 544711 h 2366367"/>
                  <a:gd name="connsiteX676" fmla="*/ 429932 w 1830585"/>
                  <a:gd name="connsiteY676" fmla="*/ 642938 h 2366367"/>
                  <a:gd name="connsiteX677" fmla="*/ 331706 w 1830585"/>
                  <a:gd name="connsiteY677" fmla="*/ 642938 h 2366367"/>
                  <a:gd name="connsiteX678" fmla="*/ 331706 w 1830585"/>
                  <a:gd name="connsiteY678" fmla="*/ 544711 h 2366367"/>
                  <a:gd name="connsiteX679" fmla="*/ 429932 w 1830585"/>
                  <a:gd name="connsiteY679" fmla="*/ 544711 h 2366367"/>
                  <a:gd name="connsiteX680" fmla="*/ 429932 w 1830585"/>
                  <a:gd name="connsiteY680" fmla="*/ 651867 h 2366367"/>
                  <a:gd name="connsiteX681" fmla="*/ 429932 w 1830585"/>
                  <a:gd name="connsiteY681" fmla="*/ 750094 h 2366367"/>
                  <a:gd name="connsiteX682" fmla="*/ 331706 w 1830585"/>
                  <a:gd name="connsiteY682" fmla="*/ 750094 h 2366367"/>
                  <a:gd name="connsiteX683" fmla="*/ 331706 w 1830585"/>
                  <a:gd name="connsiteY683" fmla="*/ 651867 h 2366367"/>
                  <a:gd name="connsiteX684" fmla="*/ 429932 w 1830585"/>
                  <a:gd name="connsiteY684" fmla="*/ 651867 h 2366367"/>
                  <a:gd name="connsiteX685" fmla="*/ 429932 w 1830585"/>
                  <a:gd name="connsiteY685" fmla="*/ 759023 h 2366367"/>
                  <a:gd name="connsiteX686" fmla="*/ 429932 w 1830585"/>
                  <a:gd name="connsiteY686" fmla="*/ 857250 h 2366367"/>
                  <a:gd name="connsiteX687" fmla="*/ 331706 w 1830585"/>
                  <a:gd name="connsiteY687" fmla="*/ 857250 h 2366367"/>
                  <a:gd name="connsiteX688" fmla="*/ 331706 w 1830585"/>
                  <a:gd name="connsiteY688" fmla="*/ 759023 h 2366367"/>
                  <a:gd name="connsiteX689" fmla="*/ 429932 w 1830585"/>
                  <a:gd name="connsiteY689" fmla="*/ 759023 h 2366367"/>
                  <a:gd name="connsiteX690" fmla="*/ 429932 w 1830585"/>
                  <a:gd name="connsiteY690" fmla="*/ 866180 h 2366367"/>
                  <a:gd name="connsiteX691" fmla="*/ 429932 w 1830585"/>
                  <a:gd name="connsiteY691" fmla="*/ 964406 h 2366367"/>
                  <a:gd name="connsiteX692" fmla="*/ 331706 w 1830585"/>
                  <a:gd name="connsiteY692" fmla="*/ 964406 h 2366367"/>
                  <a:gd name="connsiteX693" fmla="*/ 331706 w 1830585"/>
                  <a:gd name="connsiteY693" fmla="*/ 866180 h 2366367"/>
                  <a:gd name="connsiteX694" fmla="*/ 429932 w 1830585"/>
                  <a:gd name="connsiteY694" fmla="*/ 866180 h 2366367"/>
                  <a:gd name="connsiteX695" fmla="*/ 429932 w 1830585"/>
                  <a:gd name="connsiteY695" fmla="*/ 973336 h 2366367"/>
                  <a:gd name="connsiteX696" fmla="*/ 429932 w 1830585"/>
                  <a:gd name="connsiteY696" fmla="*/ 1071563 h 2366367"/>
                  <a:gd name="connsiteX697" fmla="*/ 331706 w 1830585"/>
                  <a:gd name="connsiteY697" fmla="*/ 1071563 h 2366367"/>
                  <a:gd name="connsiteX698" fmla="*/ 331706 w 1830585"/>
                  <a:gd name="connsiteY698" fmla="*/ 973336 h 2366367"/>
                  <a:gd name="connsiteX699" fmla="*/ 429932 w 1830585"/>
                  <a:gd name="connsiteY699" fmla="*/ 973336 h 2366367"/>
                  <a:gd name="connsiteX700" fmla="*/ 429932 w 1830585"/>
                  <a:gd name="connsiteY700" fmla="*/ 1080492 h 2366367"/>
                  <a:gd name="connsiteX701" fmla="*/ 429932 w 1830585"/>
                  <a:gd name="connsiteY701" fmla="*/ 1178719 h 2366367"/>
                  <a:gd name="connsiteX702" fmla="*/ 331706 w 1830585"/>
                  <a:gd name="connsiteY702" fmla="*/ 1178719 h 2366367"/>
                  <a:gd name="connsiteX703" fmla="*/ 331706 w 1830585"/>
                  <a:gd name="connsiteY703" fmla="*/ 1080492 h 2366367"/>
                  <a:gd name="connsiteX704" fmla="*/ 429932 w 1830585"/>
                  <a:gd name="connsiteY704" fmla="*/ 1080492 h 2366367"/>
                  <a:gd name="connsiteX705" fmla="*/ 429932 w 1830585"/>
                  <a:gd name="connsiteY705" fmla="*/ 1187649 h 2366367"/>
                  <a:gd name="connsiteX706" fmla="*/ 429932 w 1830585"/>
                  <a:gd name="connsiteY706" fmla="*/ 1285875 h 2366367"/>
                  <a:gd name="connsiteX707" fmla="*/ 331706 w 1830585"/>
                  <a:gd name="connsiteY707" fmla="*/ 1285875 h 2366367"/>
                  <a:gd name="connsiteX708" fmla="*/ 331706 w 1830585"/>
                  <a:gd name="connsiteY708" fmla="*/ 1187649 h 2366367"/>
                  <a:gd name="connsiteX709" fmla="*/ 429932 w 1830585"/>
                  <a:gd name="connsiteY709" fmla="*/ 1187649 h 2366367"/>
                  <a:gd name="connsiteX710" fmla="*/ 429932 w 1830585"/>
                  <a:gd name="connsiteY710" fmla="*/ 1294805 h 2366367"/>
                  <a:gd name="connsiteX711" fmla="*/ 429932 w 1830585"/>
                  <a:gd name="connsiteY711" fmla="*/ 1393031 h 2366367"/>
                  <a:gd name="connsiteX712" fmla="*/ 331706 w 1830585"/>
                  <a:gd name="connsiteY712" fmla="*/ 1393031 h 2366367"/>
                  <a:gd name="connsiteX713" fmla="*/ 331706 w 1830585"/>
                  <a:gd name="connsiteY713" fmla="*/ 1294805 h 2366367"/>
                  <a:gd name="connsiteX714" fmla="*/ 429932 w 1830585"/>
                  <a:gd name="connsiteY714" fmla="*/ 1294805 h 2366367"/>
                  <a:gd name="connsiteX715" fmla="*/ 429932 w 1830585"/>
                  <a:gd name="connsiteY715" fmla="*/ 1401961 h 2366367"/>
                  <a:gd name="connsiteX716" fmla="*/ 429932 w 1830585"/>
                  <a:gd name="connsiteY716" fmla="*/ 1500188 h 2366367"/>
                  <a:gd name="connsiteX717" fmla="*/ 331706 w 1830585"/>
                  <a:gd name="connsiteY717" fmla="*/ 1500188 h 2366367"/>
                  <a:gd name="connsiteX718" fmla="*/ 331706 w 1830585"/>
                  <a:gd name="connsiteY718" fmla="*/ 1401961 h 2366367"/>
                  <a:gd name="connsiteX719" fmla="*/ 429932 w 1830585"/>
                  <a:gd name="connsiteY719" fmla="*/ 1401961 h 2366367"/>
                  <a:gd name="connsiteX720" fmla="*/ 429932 w 1830585"/>
                  <a:gd name="connsiteY720" fmla="*/ 1509117 h 2366367"/>
                  <a:gd name="connsiteX721" fmla="*/ 429932 w 1830585"/>
                  <a:gd name="connsiteY721" fmla="*/ 1607344 h 2366367"/>
                  <a:gd name="connsiteX722" fmla="*/ 331706 w 1830585"/>
                  <a:gd name="connsiteY722" fmla="*/ 1607344 h 2366367"/>
                  <a:gd name="connsiteX723" fmla="*/ 331706 w 1830585"/>
                  <a:gd name="connsiteY723" fmla="*/ 1509117 h 2366367"/>
                  <a:gd name="connsiteX724" fmla="*/ 429932 w 1830585"/>
                  <a:gd name="connsiteY724" fmla="*/ 1509117 h 2366367"/>
                  <a:gd name="connsiteX725" fmla="*/ 429932 w 1830585"/>
                  <a:gd name="connsiteY725" fmla="*/ 1616274 h 2366367"/>
                  <a:gd name="connsiteX726" fmla="*/ 429932 w 1830585"/>
                  <a:gd name="connsiteY726" fmla="*/ 1714500 h 2366367"/>
                  <a:gd name="connsiteX727" fmla="*/ 331706 w 1830585"/>
                  <a:gd name="connsiteY727" fmla="*/ 1714500 h 2366367"/>
                  <a:gd name="connsiteX728" fmla="*/ 331706 w 1830585"/>
                  <a:gd name="connsiteY728" fmla="*/ 1616274 h 2366367"/>
                  <a:gd name="connsiteX729" fmla="*/ 429932 w 1830585"/>
                  <a:gd name="connsiteY729" fmla="*/ 1616274 h 2366367"/>
                  <a:gd name="connsiteX730" fmla="*/ 429932 w 1830585"/>
                  <a:gd name="connsiteY730" fmla="*/ 1723430 h 2366367"/>
                  <a:gd name="connsiteX731" fmla="*/ 429932 w 1830585"/>
                  <a:gd name="connsiteY731" fmla="*/ 1821656 h 2366367"/>
                  <a:gd name="connsiteX732" fmla="*/ 331706 w 1830585"/>
                  <a:gd name="connsiteY732" fmla="*/ 1821656 h 2366367"/>
                  <a:gd name="connsiteX733" fmla="*/ 331706 w 1830585"/>
                  <a:gd name="connsiteY733" fmla="*/ 1723430 h 2366367"/>
                  <a:gd name="connsiteX734" fmla="*/ 429932 w 1830585"/>
                  <a:gd name="connsiteY734" fmla="*/ 1723430 h 2366367"/>
                  <a:gd name="connsiteX735" fmla="*/ 429932 w 1830585"/>
                  <a:gd name="connsiteY735" fmla="*/ 1830586 h 2366367"/>
                  <a:gd name="connsiteX736" fmla="*/ 429932 w 1830585"/>
                  <a:gd name="connsiteY736" fmla="*/ 1928813 h 2366367"/>
                  <a:gd name="connsiteX737" fmla="*/ 331706 w 1830585"/>
                  <a:gd name="connsiteY737" fmla="*/ 1928813 h 2366367"/>
                  <a:gd name="connsiteX738" fmla="*/ 331706 w 1830585"/>
                  <a:gd name="connsiteY738" fmla="*/ 1830586 h 2366367"/>
                  <a:gd name="connsiteX739" fmla="*/ 429932 w 1830585"/>
                  <a:gd name="connsiteY739" fmla="*/ 1830586 h 2366367"/>
                  <a:gd name="connsiteX740" fmla="*/ 438862 w 1830585"/>
                  <a:gd name="connsiteY740" fmla="*/ 1830586 h 2366367"/>
                  <a:gd name="connsiteX741" fmla="*/ 537089 w 1830585"/>
                  <a:gd name="connsiteY741" fmla="*/ 1830586 h 2366367"/>
                  <a:gd name="connsiteX742" fmla="*/ 537089 w 1830585"/>
                  <a:gd name="connsiteY742" fmla="*/ 1928813 h 2366367"/>
                  <a:gd name="connsiteX743" fmla="*/ 438862 w 1830585"/>
                  <a:gd name="connsiteY743" fmla="*/ 1928813 h 2366367"/>
                  <a:gd name="connsiteX744" fmla="*/ 438862 w 1830585"/>
                  <a:gd name="connsiteY744" fmla="*/ 1830586 h 2366367"/>
                  <a:gd name="connsiteX745" fmla="*/ 537089 w 1830585"/>
                  <a:gd name="connsiteY745" fmla="*/ 1937742 h 2366367"/>
                  <a:gd name="connsiteX746" fmla="*/ 537089 w 1830585"/>
                  <a:gd name="connsiteY746" fmla="*/ 2035969 h 2366367"/>
                  <a:gd name="connsiteX747" fmla="*/ 438862 w 1830585"/>
                  <a:gd name="connsiteY747" fmla="*/ 2035969 h 2366367"/>
                  <a:gd name="connsiteX748" fmla="*/ 438862 w 1830585"/>
                  <a:gd name="connsiteY748" fmla="*/ 1937742 h 2366367"/>
                  <a:gd name="connsiteX749" fmla="*/ 537089 w 1830585"/>
                  <a:gd name="connsiteY749" fmla="*/ 1937742 h 2366367"/>
                  <a:gd name="connsiteX750" fmla="*/ 546018 w 1830585"/>
                  <a:gd name="connsiteY750" fmla="*/ 1937742 h 2366367"/>
                  <a:gd name="connsiteX751" fmla="*/ 644245 w 1830585"/>
                  <a:gd name="connsiteY751" fmla="*/ 1937742 h 2366367"/>
                  <a:gd name="connsiteX752" fmla="*/ 644245 w 1830585"/>
                  <a:gd name="connsiteY752" fmla="*/ 2035969 h 2366367"/>
                  <a:gd name="connsiteX753" fmla="*/ 546018 w 1830585"/>
                  <a:gd name="connsiteY753" fmla="*/ 2035969 h 2366367"/>
                  <a:gd name="connsiteX754" fmla="*/ 546018 w 1830585"/>
                  <a:gd name="connsiteY754" fmla="*/ 1937742 h 2366367"/>
                  <a:gd name="connsiteX755" fmla="*/ 653175 w 1830585"/>
                  <a:gd name="connsiteY755" fmla="*/ 1937742 h 2366367"/>
                  <a:gd name="connsiteX756" fmla="*/ 751401 w 1830585"/>
                  <a:gd name="connsiteY756" fmla="*/ 1937742 h 2366367"/>
                  <a:gd name="connsiteX757" fmla="*/ 751401 w 1830585"/>
                  <a:gd name="connsiteY757" fmla="*/ 2035969 h 2366367"/>
                  <a:gd name="connsiteX758" fmla="*/ 653175 w 1830585"/>
                  <a:gd name="connsiteY758" fmla="*/ 2035969 h 2366367"/>
                  <a:gd name="connsiteX759" fmla="*/ 653175 w 1830585"/>
                  <a:gd name="connsiteY759" fmla="*/ 1937742 h 2366367"/>
                  <a:gd name="connsiteX760" fmla="*/ 760331 w 1830585"/>
                  <a:gd name="connsiteY760" fmla="*/ 1937742 h 2366367"/>
                  <a:gd name="connsiteX761" fmla="*/ 858557 w 1830585"/>
                  <a:gd name="connsiteY761" fmla="*/ 1937742 h 2366367"/>
                  <a:gd name="connsiteX762" fmla="*/ 858557 w 1830585"/>
                  <a:gd name="connsiteY762" fmla="*/ 2035969 h 2366367"/>
                  <a:gd name="connsiteX763" fmla="*/ 760331 w 1830585"/>
                  <a:gd name="connsiteY763" fmla="*/ 2035969 h 2366367"/>
                  <a:gd name="connsiteX764" fmla="*/ 760331 w 1830585"/>
                  <a:gd name="connsiteY764" fmla="*/ 1937742 h 2366367"/>
                  <a:gd name="connsiteX765" fmla="*/ 867487 w 1830585"/>
                  <a:gd name="connsiteY765" fmla="*/ 1937742 h 2366367"/>
                  <a:gd name="connsiteX766" fmla="*/ 965714 w 1830585"/>
                  <a:gd name="connsiteY766" fmla="*/ 1937742 h 2366367"/>
                  <a:gd name="connsiteX767" fmla="*/ 965714 w 1830585"/>
                  <a:gd name="connsiteY767" fmla="*/ 2035969 h 2366367"/>
                  <a:gd name="connsiteX768" fmla="*/ 867487 w 1830585"/>
                  <a:gd name="connsiteY768" fmla="*/ 2035969 h 2366367"/>
                  <a:gd name="connsiteX769" fmla="*/ 867487 w 1830585"/>
                  <a:gd name="connsiteY769" fmla="*/ 1937742 h 2366367"/>
                  <a:gd name="connsiteX770" fmla="*/ 974643 w 1830585"/>
                  <a:gd name="connsiteY770" fmla="*/ 1937742 h 2366367"/>
                  <a:gd name="connsiteX771" fmla="*/ 1072870 w 1830585"/>
                  <a:gd name="connsiteY771" fmla="*/ 1937742 h 2366367"/>
                  <a:gd name="connsiteX772" fmla="*/ 1072870 w 1830585"/>
                  <a:gd name="connsiteY772" fmla="*/ 2035969 h 2366367"/>
                  <a:gd name="connsiteX773" fmla="*/ 974643 w 1830585"/>
                  <a:gd name="connsiteY773" fmla="*/ 2035969 h 2366367"/>
                  <a:gd name="connsiteX774" fmla="*/ 974643 w 1830585"/>
                  <a:gd name="connsiteY774" fmla="*/ 1937742 h 2366367"/>
                  <a:gd name="connsiteX775" fmla="*/ 1081800 w 1830585"/>
                  <a:gd name="connsiteY775" fmla="*/ 1937742 h 2366367"/>
                  <a:gd name="connsiteX776" fmla="*/ 1180026 w 1830585"/>
                  <a:gd name="connsiteY776" fmla="*/ 1937742 h 2366367"/>
                  <a:gd name="connsiteX777" fmla="*/ 1180026 w 1830585"/>
                  <a:gd name="connsiteY777" fmla="*/ 2035969 h 2366367"/>
                  <a:gd name="connsiteX778" fmla="*/ 1081800 w 1830585"/>
                  <a:gd name="connsiteY778" fmla="*/ 2035969 h 2366367"/>
                  <a:gd name="connsiteX779" fmla="*/ 1081800 w 1830585"/>
                  <a:gd name="connsiteY779" fmla="*/ 1937742 h 2366367"/>
                  <a:gd name="connsiteX780" fmla="*/ 1188956 w 1830585"/>
                  <a:gd name="connsiteY780" fmla="*/ 1937742 h 2366367"/>
                  <a:gd name="connsiteX781" fmla="*/ 1287182 w 1830585"/>
                  <a:gd name="connsiteY781" fmla="*/ 1937742 h 2366367"/>
                  <a:gd name="connsiteX782" fmla="*/ 1287182 w 1830585"/>
                  <a:gd name="connsiteY782" fmla="*/ 2035969 h 2366367"/>
                  <a:gd name="connsiteX783" fmla="*/ 1188956 w 1830585"/>
                  <a:gd name="connsiteY783" fmla="*/ 2035969 h 2366367"/>
                  <a:gd name="connsiteX784" fmla="*/ 1188956 w 1830585"/>
                  <a:gd name="connsiteY784" fmla="*/ 1937742 h 2366367"/>
                  <a:gd name="connsiteX785" fmla="*/ 1296112 w 1830585"/>
                  <a:gd name="connsiteY785" fmla="*/ 1937742 h 2366367"/>
                  <a:gd name="connsiteX786" fmla="*/ 1394339 w 1830585"/>
                  <a:gd name="connsiteY786" fmla="*/ 1937742 h 2366367"/>
                  <a:gd name="connsiteX787" fmla="*/ 1394339 w 1830585"/>
                  <a:gd name="connsiteY787" fmla="*/ 2035969 h 2366367"/>
                  <a:gd name="connsiteX788" fmla="*/ 1296112 w 1830585"/>
                  <a:gd name="connsiteY788" fmla="*/ 2035969 h 2366367"/>
                  <a:gd name="connsiteX789" fmla="*/ 1296112 w 1830585"/>
                  <a:gd name="connsiteY789" fmla="*/ 1937742 h 2366367"/>
                  <a:gd name="connsiteX790" fmla="*/ 1296112 w 1830585"/>
                  <a:gd name="connsiteY790" fmla="*/ 1928813 h 2366367"/>
                  <a:gd name="connsiteX791" fmla="*/ 1296112 w 1830585"/>
                  <a:gd name="connsiteY791" fmla="*/ 1830586 h 2366367"/>
                  <a:gd name="connsiteX792" fmla="*/ 1394339 w 1830585"/>
                  <a:gd name="connsiteY792" fmla="*/ 1830586 h 2366367"/>
                  <a:gd name="connsiteX793" fmla="*/ 1394339 w 1830585"/>
                  <a:gd name="connsiteY793" fmla="*/ 1928813 h 2366367"/>
                  <a:gd name="connsiteX794" fmla="*/ 1296112 w 1830585"/>
                  <a:gd name="connsiteY794" fmla="*/ 1928813 h 2366367"/>
                  <a:gd name="connsiteX795" fmla="*/ 1403268 w 1830585"/>
                  <a:gd name="connsiteY795" fmla="*/ 1830586 h 2366367"/>
                  <a:gd name="connsiteX796" fmla="*/ 1501495 w 1830585"/>
                  <a:gd name="connsiteY796" fmla="*/ 1830586 h 2366367"/>
                  <a:gd name="connsiteX797" fmla="*/ 1501495 w 1830585"/>
                  <a:gd name="connsiteY797" fmla="*/ 1928813 h 2366367"/>
                  <a:gd name="connsiteX798" fmla="*/ 1403268 w 1830585"/>
                  <a:gd name="connsiteY798" fmla="*/ 1928813 h 2366367"/>
                  <a:gd name="connsiteX799" fmla="*/ 1403268 w 1830585"/>
                  <a:gd name="connsiteY799" fmla="*/ 1830586 h 2366367"/>
                  <a:gd name="connsiteX800" fmla="*/ 1403268 w 1830585"/>
                  <a:gd name="connsiteY800" fmla="*/ 1821656 h 2366367"/>
                  <a:gd name="connsiteX801" fmla="*/ 1403268 w 1830585"/>
                  <a:gd name="connsiteY801" fmla="*/ 1723430 h 2366367"/>
                  <a:gd name="connsiteX802" fmla="*/ 1501495 w 1830585"/>
                  <a:gd name="connsiteY802" fmla="*/ 1723430 h 2366367"/>
                  <a:gd name="connsiteX803" fmla="*/ 1501495 w 1830585"/>
                  <a:gd name="connsiteY803" fmla="*/ 1821656 h 2366367"/>
                  <a:gd name="connsiteX804" fmla="*/ 1403268 w 1830585"/>
                  <a:gd name="connsiteY804" fmla="*/ 1821656 h 2366367"/>
                  <a:gd name="connsiteX805" fmla="*/ 1403268 w 1830585"/>
                  <a:gd name="connsiteY805" fmla="*/ 1714500 h 2366367"/>
                  <a:gd name="connsiteX806" fmla="*/ 1403268 w 1830585"/>
                  <a:gd name="connsiteY806" fmla="*/ 1616274 h 2366367"/>
                  <a:gd name="connsiteX807" fmla="*/ 1501495 w 1830585"/>
                  <a:gd name="connsiteY807" fmla="*/ 1616274 h 2366367"/>
                  <a:gd name="connsiteX808" fmla="*/ 1501495 w 1830585"/>
                  <a:gd name="connsiteY808" fmla="*/ 1714500 h 2366367"/>
                  <a:gd name="connsiteX809" fmla="*/ 1403268 w 1830585"/>
                  <a:gd name="connsiteY809" fmla="*/ 1714500 h 2366367"/>
                  <a:gd name="connsiteX810" fmla="*/ 1403268 w 1830585"/>
                  <a:gd name="connsiteY810" fmla="*/ 1607344 h 2366367"/>
                  <a:gd name="connsiteX811" fmla="*/ 1403268 w 1830585"/>
                  <a:gd name="connsiteY811" fmla="*/ 1509117 h 2366367"/>
                  <a:gd name="connsiteX812" fmla="*/ 1501495 w 1830585"/>
                  <a:gd name="connsiteY812" fmla="*/ 1509117 h 2366367"/>
                  <a:gd name="connsiteX813" fmla="*/ 1501495 w 1830585"/>
                  <a:gd name="connsiteY813" fmla="*/ 1607344 h 2366367"/>
                  <a:gd name="connsiteX814" fmla="*/ 1403268 w 1830585"/>
                  <a:gd name="connsiteY814" fmla="*/ 1607344 h 2366367"/>
                  <a:gd name="connsiteX815" fmla="*/ 1403268 w 1830585"/>
                  <a:gd name="connsiteY815" fmla="*/ 1500188 h 2366367"/>
                  <a:gd name="connsiteX816" fmla="*/ 1403268 w 1830585"/>
                  <a:gd name="connsiteY816" fmla="*/ 1401961 h 2366367"/>
                  <a:gd name="connsiteX817" fmla="*/ 1501495 w 1830585"/>
                  <a:gd name="connsiteY817" fmla="*/ 1401961 h 2366367"/>
                  <a:gd name="connsiteX818" fmla="*/ 1501495 w 1830585"/>
                  <a:gd name="connsiteY818" fmla="*/ 1500188 h 2366367"/>
                  <a:gd name="connsiteX819" fmla="*/ 1403268 w 1830585"/>
                  <a:gd name="connsiteY819" fmla="*/ 1500188 h 2366367"/>
                  <a:gd name="connsiteX820" fmla="*/ 1403268 w 1830585"/>
                  <a:gd name="connsiteY820" fmla="*/ 1393031 h 2366367"/>
                  <a:gd name="connsiteX821" fmla="*/ 1403268 w 1830585"/>
                  <a:gd name="connsiteY821" fmla="*/ 1294805 h 2366367"/>
                  <a:gd name="connsiteX822" fmla="*/ 1501495 w 1830585"/>
                  <a:gd name="connsiteY822" fmla="*/ 1294805 h 2366367"/>
                  <a:gd name="connsiteX823" fmla="*/ 1501495 w 1830585"/>
                  <a:gd name="connsiteY823" fmla="*/ 1393031 h 2366367"/>
                  <a:gd name="connsiteX824" fmla="*/ 1403268 w 1830585"/>
                  <a:gd name="connsiteY824" fmla="*/ 1393031 h 2366367"/>
                  <a:gd name="connsiteX825" fmla="*/ 1403268 w 1830585"/>
                  <a:gd name="connsiteY825" fmla="*/ 1285875 h 2366367"/>
                  <a:gd name="connsiteX826" fmla="*/ 1403268 w 1830585"/>
                  <a:gd name="connsiteY826" fmla="*/ 1187649 h 2366367"/>
                  <a:gd name="connsiteX827" fmla="*/ 1501495 w 1830585"/>
                  <a:gd name="connsiteY827" fmla="*/ 1187649 h 2366367"/>
                  <a:gd name="connsiteX828" fmla="*/ 1501495 w 1830585"/>
                  <a:gd name="connsiteY828" fmla="*/ 1285875 h 2366367"/>
                  <a:gd name="connsiteX829" fmla="*/ 1403268 w 1830585"/>
                  <a:gd name="connsiteY829" fmla="*/ 1285875 h 2366367"/>
                  <a:gd name="connsiteX830" fmla="*/ 1403268 w 1830585"/>
                  <a:gd name="connsiteY830" fmla="*/ 1178719 h 2366367"/>
                  <a:gd name="connsiteX831" fmla="*/ 1403268 w 1830585"/>
                  <a:gd name="connsiteY831" fmla="*/ 1080492 h 2366367"/>
                  <a:gd name="connsiteX832" fmla="*/ 1501495 w 1830585"/>
                  <a:gd name="connsiteY832" fmla="*/ 1080492 h 2366367"/>
                  <a:gd name="connsiteX833" fmla="*/ 1501495 w 1830585"/>
                  <a:gd name="connsiteY833" fmla="*/ 1178719 h 2366367"/>
                  <a:gd name="connsiteX834" fmla="*/ 1403268 w 1830585"/>
                  <a:gd name="connsiteY834" fmla="*/ 1178719 h 2366367"/>
                  <a:gd name="connsiteX835" fmla="*/ 1403268 w 1830585"/>
                  <a:gd name="connsiteY835" fmla="*/ 1071563 h 2366367"/>
                  <a:gd name="connsiteX836" fmla="*/ 1403268 w 1830585"/>
                  <a:gd name="connsiteY836" fmla="*/ 973336 h 2366367"/>
                  <a:gd name="connsiteX837" fmla="*/ 1501495 w 1830585"/>
                  <a:gd name="connsiteY837" fmla="*/ 973336 h 2366367"/>
                  <a:gd name="connsiteX838" fmla="*/ 1501495 w 1830585"/>
                  <a:gd name="connsiteY838" fmla="*/ 1071563 h 2366367"/>
                  <a:gd name="connsiteX839" fmla="*/ 1403268 w 1830585"/>
                  <a:gd name="connsiteY839" fmla="*/ 1071563 h 2366367"/>
                  <a:gd name="connsiteX840" fmla="*/ 1403268 w 1830585"/>
                  <a:gd name="connsiteY840" fmla="*/ 964406 h 2366367"/>
                  <a:gd name="connsiteX841" fmla="*/ 1403268 w 1830585"/>
                  <a:gd name="connsiteY841" fmla="*/ 866180 h 2366367"/>
                  <a:gd name="connsiteX842" fmla="*/ 1501495 w 1830585"/>
                  <a:gd name="connsiteY842" fmla="*/ 866180 h 2366367"/>
                  <a:gd name="connsiteX843" fmla="*/ 1501495 w 1830585"/>
                  <a:gd name="connsiteY843" fmla="*/ 964406 h 2366367"/>
                  <a:gd name="connsiteX844" fmla="*/ 1403268 w 1830585"/>
                  <a:gd name="connsiteY844" fmla="*/ 964406 h 2366367"/>
                  <a:gd name="connsiteX845" fmla="*/ 1403268 w 1830585"/>
                  <a:gd name="connsiteY845" fmla="*/ 857250 h 2366367"/>
                  <a:gd name="connsiteX846" fmla="*/ 1403268 w 1830585"/>
                  <a:gd name="connsiteY846" fmla="*/ 759023 h 2366367"/>
                  <a:gd name="connsiteX847" fmla="*/ 1501495 w 1830585"/>
                  <a:gd name="connsiteY847" fmla="*/ 759023 h 2366367"/>
                  <a:gd name="connsiteX848" fmla="*/ 1501495 w 1830585"/>
                  <a:gd name="connsiteY848" fmla="*/ 857250 h 2366367"/>
                  <a:gd name="connsiteX849" fmla="*/ 1403268 w 1830585"/>
                  <a:gd name="connsiteY849" fmla="*/ 857250 h 2366367"/>
                  <a:gd name="connsiteX850" fmla="*/ 1403268 w 1830585"/>
                  <a:gd name="connsiteY850" fmla="*/ 750094 h 2366367"/>
                  <a:gd name="connsiteX851" fmla="*/ 1403268 w 1830585"/>
                  <a:gd name="connsiteY851" fmla="*/ 651867 h 2366367"/>
                  <a:gd name="connsiteX852" fmla="*/ 1501495 w 1830585"/>
                  <a:gd name="connsiteY852" fmla="*/ 651867 h 2366367"/>
                  <a:gd name="connsiteX853" fmla="*/ 1501495 w 1830585"/>
                  <a:gd name="connsiteY853" fmla="*/ 750094 h 2366367"/>
                  <a:gd name="connsiteX854" fmla="*/ 1403268 w 1830585"/>
                  <a:gd name="connsiteY854" fmla="*/ 750094 h 2366367"/>
                  <a:gd name="connsiteX855" fmla="*/ 1403268 w 1830585"/>
                  <a:gd name="connsiteY855" fmla="*/ 642938 h 2366367"/>
                  <a:gd name="connsiteX856" fmla="*/ 1403268 w 1830585"/>
                  <a:gd name="connsiteY856" fmla="*/ 544711 h 2366367"/>
                  <a:gd name="connsiteX857" fmla="*/ 1501495 w 1830585"/>
                  <a:gd name="connsiteY857" fmla="*/ 544711 h 2366367"/>
                  <a:gd name="connsiteX858" fmla="*/ 1501495 w 1830585"/>
                  <a:gd name="connsiteY858" fmla="*/ 642938 h 2366367"/>
                  <a:gd name="connsiteX859" fmla="*/ 1403268 w 1830585"/>
                  <a:gd name="connsiteY859" fmla="*/ 642938 h 2366367"/>
                  <a:gd name="connsiteX860" fmla="*/ 1403268 w 1830585"/>
                  <a:gd name="connsiteY860" fmla="*/ 535781 h 2366367"/>
                  <a:gd name="connsiteX861" fmla="*/ 1403268 w 1830585"/>
                  <a:gd name="connsiteY861" fmla="*/ 437555 h 2366367"/>
                  <a:gd name="connsiteX862" fmla="*/ 1501495 w 1830585"/>
                  <a:gd name="connsiteY862" fmla="*/ 437555 h 2366367"/>
                  <a:gd name="connsiteX863" fmla="*/ 1501495 w 1830585"/>
                  <a:gd name="connsiteY863" fmla="*/ 535781 h 2366367"/>
                  <a:gd name="connsiteX864" fmla="*/ 1403268 w 1830585"/>
                  <a:gd name="connsiteY864" fmla="*/ 535781 h 2366367"/>
                  <a:gd name="connsiteX865" fmla="*/ 1403268 w 1830585"/>
                  <a:gd name="connsiteY865" fmla="*/ 428625 h 2366367"/>
                  <a:gd name="connsiteX866" fmla="*/ 1403268 w 1830585"/>
                  <a:gd name="connsiteY866" fmla="*/ 330398 h 2366367"/>
                  <a:gd name="connsiteX867" fmla="*/ 1501495 w 1830585"/>
                  <a:gd name="connsiteY867" fmla="*/ 330398 h 2366367"/>
                  <a:gd name="connsiteX868" fmla="*/ 1501495 w 1830585"/>
                  <a:gd name="connsiteY868" fmla="*/ 428625 h 2366367"/>
                  <a:gd name="connsiteX869" fmla="*/ 1403268 w 1830585"/>
                  <a:gd name="connsiteY869" fmla="*/ 428625 h 2366367"/>
                  <a:gd name="connsiteX870" fmla="*/ 1403268 w 1830585"/>
                  <a:gd name="connsiteY870" fmla="*/ 321469 h 2366367"/>
                  <a:gd name="connsiteX871" fmla="*/ 1403268 w 1830585"/>
                  <a:gd name="connsiteY871" fmla="*/ 223242 h 2366367"/>
                  <a:gd name="connsiteX872" fmla="*/ 1501495 w 1830585"/>
                  <a:gd name="connsiteY872" fmla="*/ 223242 h 2366367"/>
                  <a:gd name="connsiteX873" fmla="*/ 1501495 w 1830585"/>
                  <a:gd name="connsiteY873" fmla="*/ 321469 h 2366367"/>
                  <a:gd name="connsiteX874" fmla="*/ 1403268 w 1830585"/>
                  <a:gd name="connsiteY874" fmla="*/ 321469 h 2366367"/>
                  <a:gd name="connsiteX875" fmla="*/ 1394339 w 1830585"/>
                  <a:gd name="connsiteY875" fmla="*/ 321469 h 2366367"/>
                  <a:gd name="connsiteX876" fmla="*/ 1296112 w 1830585"/>
                  <a:gd name="connsiteY876" fmla="*/ 321469 h 2366367"/>
                  <a:gd name="connsiteX877" fmla="*/ 1296112 w 1830585"/>
                  <a:gd name="connsiteY877" fmla="*/ 223242 h 2366367"/>
                  <a:gd name="connsiteX878" fmla="*/ 1394339 w 1830585"/>
                  <a:gd name="connsiteY878" fmla="*/ 223242 h 2366367"/>
                  <a:gd name="connsiteX879" fmla="*/ 1394339 w 1830585"/>
                  <a:gd name="connsiteY879" fmla="*/ 321469 h 2366367"/>
                  <a:gd name="connsiteX880" fmla="*/ 1287182 w 1830585"/>
                  <a:gd name="connsiteY880" fmla="*/ 321469 h 2366367"/>
                  <a:gd name="connsiteX881" fmla="*/ 1188956 w 1830585"/>
                  <a:gd name="connsiteY881" fmla="*/ 321469 h 2366367"/>
                  <a:gd name="connsiteX882" fmla="*/ 1188956 w 1830585"/>
                  <a:gd name="connsiteY882" fmla="*/ 223242 h 2366367"/>
                  <a:gd name="connsiteX883" fmla="*/ 1287182 w 1830585"/>
                  <a:gd name="connsiteY883" fmla="*/ 223242 h 2366367"/>
                  <a:gd name="connsiteX884" fmla="*/ 1287182 w 1830585"/>
                  <a:gd name="connsiteY884" fmla="*/ 321469 h 2366367"/>
                  <a:gd name="connsiteX885" fmla="*/ 1180026 w 1830585"/>
                  <a:gd name="connsiteY885" fmla="*/ 321469 h 2366367"/>
                  <a:gd name="connsiteX886" fmla="*/ 1081800 w 1830585"/>
                  <a:gd name="connsiteY886" fmla="*/ 321469 h 2366367"/>
                  <a:gd name="connsiteX887" fmla="*/ 1081800 w 1830585"/>
                  <a:gd name="connsiteY887" fmla="*/ 223242 h 2366367"/>
                  <a:gd name="connsiteX888" fmla="*/ 1180026 w 1830585"/>
                  <a:gd name="connsiteY888" fmla="*/ 223242 h 2366367"/>
                  <a:gd name="connsiteX889" fmla="*/ 1180026 w 1830585"/>
                  <a:gd name="connsiteY889" fmla="*/ 321469 h 2366367"/>
                  <a:gd name="connsiteX890" fmla="*/ 1072870 w 1830585"/>
                  <a:gd name="connsiteY890" fmla="*/ 321469 h 2366367"/>
                  <a:gd name="connsiteX891" fmla="*/ 974643 w 1830585"/>
                  <a:gd name="connsiteY891" fmla="*/ 321469 h 2366367"/>
                  <a:gd name="connsiteX892" fmla="*/ 974643 w 1830585"/>
                  <a:gd name="connsiteY892" fmla="*/ 223242 h 2366367"/>
                  <a:gd name="connsiteX893" fmla="*/ 1072870 w 1830585"/>
                  <a:gd name="connsiteY893" fmla="*/ 223242 h 2366367"/>
                  <a:gd name="connsiteX894" fmla="*/ 1072870 w 1830585"/>
                  <a:gd name="connsiteY894" fmla="*/ 321469 h 2366367"/>
                  <a:gd name="connsiteX895" fmla="*/ 965714 w 1830585"/>
                  <a:gd name="connsiteY895" fmla="*/ 321469 h 2366367"/>
                  <a:gd name="connsiteX896" fmla="*/ 867487 w 1830585"/>
                  <a:gd name="connsiteY896" fmla="*/ 321469 h 2366367"/>
                  <a:gd name="connsiteX897" fmla="*/ 867487 w 1830585"/>
                  <a:gd name="connsiteY897" fmla="*/ 223242 h 2366367"/>
                  <a:gd name="connsiteX898" fmla="*/ 965714 w 1830585"/>
                  <a:gd name="connsiteY898" fmla="*/ 223242 h 2366367"/>
                  <a:gd name="connsiteX899" fmla="*/ 965714 w 1830585"/>
                  <a:gd name="connsiteY899" fmla="*/ 321469 h 2366367"/>
                  <a:gd name="connsiteX900" fmla="*/ 858557 w 1830585"/>
                  <a:gd name="connsiteY900" fmla="*/ 321469 h 2366367"/>
                  <a:gd name="connsiteX901" fmla="*/ 760331 w 1830585"/>
                  <a:gd name="connsiteY901" fmla="*/ 321469 h 2366367"/>
                  <a:gd name="connsiteX902" fmla="*/ 760331 w 1830585"/>
                  <a:gd name="connsiteY902" fmla="*/ 223242 h 2366367"/>
                  <a:gd name="connsiteX903" fmla="*/ 858557 w 1830585"/>
                  <a:gd name="connsiteY903" fmla="*/ 223242 h 2366367"/>
                  <a:gd name="connsiteX904" fmla="*/ 858557 w 1830585"/>
                  <a:gd name="connsiteY904" fmla="*/ 321469 h 2366367"/>
                  <a:gd name="connsiteX905" fmla="*/ 751401 w 1830585"/>
                  <a:gd name="connsiteY905" fmla="*/ 321469 h 2366367"/>
                  <a:gd name="connsiteX906" fmla="*/ 653175 w 1830585"/>
                  <a:gd name="connsiteY906" fmla="*/ 321469 h 2366367"/>
                  <a:gd name="connsiteX907" fmla="*/ 653175 w 1830585"/>
                  <a:gd name="connsiteY907" fmla="*/ 223242 h 2366367"/>
                  <a:gd name="connsiteX908" fmla="*/ 751401 w 1830585"/>
                  <a:gd name="connsiteY908" fmla="*/ 223242 h 2366367"/>
                  <a:gd name="connsiteX909" fmla="*/ 751401 w 1830585"/>
                  <a:gd name="connsiteY909" fmla="*/ 321469 h 2366367"/>
                  <a:gd name="connsiteX910" fmla="*/ 644245 w 1830585"/>
                  <a:gd name="connsiteY910" fmla="*/ 321469 h 2366367"/>
                  <a:gd name="connsiteX911" fmla="*/ 546018 w 1830585"/>
                  <a:gd name="connsiteY911" fmla="*/ 321469 h 2366367"/>
                  <a:gd name="connsiteX912" fmla="*/ 546018 w 1830585"/>
                  <a:gd name="connsiteY912" fmla="*/ 223242 h 2366367"/>
                  <a:gd name="connsiteX913" fmla="*/ 644245 w 1830585"/>
                  <a:gd name="connsiteY913" fmla="*/ 223242 h 2366367"/>
                  <a:gd name="connsiteX914" fmla="*/ 644245 w 1830585"/>
                  <a:gd name="connsiteY914" fmla="*/ 321469 h 2366367"/>
                  <a:gd name="connsiteX915" fmla="*/ 537089 w 1830585"/>
                  <a:gd name="connsiteY915" fmla="*/ 321469 h 2366367"/>
                  <a:gd name="connsiteX916" fmla="*/ 438862 w 1830585"/>
                  <a:gd name="connsiteY916" fmla="*/ 321469 h 2366367"/>
                  <a:gd name="connsiteX917" fmla="*/ 438862 w 1830585"/>
                  <a:gd name="connsiteY917" fmla="*/ 223242 h 2366367"/>
                  <a:gd name="connsiteX918" fmla="*/ 537089 w 1830585"/>
                  <a:gd name="connsiteY918" fmla="*/ 223242 h 2366367"/>
                  <a:gd name="connsiteX919" fmla="*/ 537089 w 1830585"/>
                  <a:gd name="connsiteY919" fmla="*/ 321469 h 2366367"/>
                  <a:gd name="connsiteX920" fmla="*/ 429932 w 1830585"/>
                  <a:gd name="connsiteY920" fmla="*/ 321469 h 2366367"/>
                  <a:gd name="connsiteX921" fmla="*/ 331706 w 1830585"/>
                  <a:gd name="connsiteY921" fmla="*/ 321469 h 2366367"/>
                  <a:gd name="connsiteX922" fmla="*/ 331706 w 1830585"/>
                  <a:gd name="connsiteY922" fmla="*/ 223242 h 2366367"/>
                  <a:gd name="connsiteX923" fmla="*/ 429932 w 1830585"/>
                  <a:gd name="connsiteY923" fmla="*/ 223242 h 2366367"/>
                  <a:gd name="connsiteX924" fmla="*/ 429932 w 1830585"/>
                  <a:gd name="connsiteY924" fmla="*/ 321469 h 2366367"/>
                  <a:gd name="connsiteX925" fmla="*/ 429932 w 1830585"/>
                  <a:gd name="connsiteY925" fmla="*/ 330398 h 2366367"/>
                  <a:gd name="connsiteX926" fmla="*/ 429932 w 1830585"/>
                  <a:gd name="connsiteY926" fmla="*/ 428625 h 2366367"/>
                  <a:gd name="connsiteX927" fmla="*/ 331706 w 1830585"/>
                  <a:gd name="connsiteY927" fmla="*/ 428625 h 2366367"/>
                  <a:gd name="connsiteX928" fmla="*/ 331706 w 1830585"/>
                  <a:gd name="connsiteY928" fmla="*/ 330398 h 2366367"/>
                  <a:gd name="connsiteX929" fmla="*/ 429932 w 1830585"/>
                  <a:gd name="connsiteY929" fmla="*/ 330398 h 2366367"/>
                  <a:gd name="connsiteX930" fmla="*/ 322776 w 1830585"/>
                  <a:gd name="connsiteY930" fmla="*/ 428625 h 2366367"/>
                  <a:gd name="connsiteX931" fmla="*/ 224549 w 1830585"/>
                  <a:gd name="connsiteY931" fmla="*/ 428625 h 2366367"/>
                  <a:gd name="connsiteX932" fmla="*/ 224549 w 1830585"/>
                  <a:gd name="connsiteY932" fmla="*/ 330398 h 2366367"/>
                  <a:gd name="connsiteX933" fmla="*/ 322776 w 1830585"/>
                  <a:gd name="connsiteY933" fmla="*/ 330398 h 2366367"/>
                  <a:gd name="connsiteX934" fmla="*/ 322776 w 1830585"/>
                  <a:gd name="connsiteY934" fmla="*/ 428625 h 2366367"/>
                  <a:gd name="connsiteX935" fmla="*/ 322776 w 1830585"/>
                  <a:gd name="connsiteY935" fmla="*/ 437555 h 2366367"/>
                  <a:gd name="connsiteX936" fmla="*/ 322776 w 1830585"/>
                  <a:gd name="connsiteY936" fmla="*/ 535781 h 2366367"/>
                  <a:gd name="connsiteX937" fmla="*/ 224549 w 1830585"/>
                  <a:gd name="connsiteY937" fmla="*/ 535781 h 2366367"/>
                  <a:gd name="connsiteX938" fmla="*/ 224549 w 1830585"/>
                  <a:gd name="connsiteY938" fmla="*/ 437555 h 2366367"/>
                  <a:gd name="connsiteX939" fmla="*/ 322776 w 1830585"/>
                  <a:gd name="connsiteY939" fmla="*/ 437555 h 2366367"/>
                  <a:gd name="connsiteX940" fmla="*/ 322776 w 1830585"/>
                  <a:gd name="connsiteY940" fmla="*/ 544711 h 2366367"/>
                  <a:gd name="connsiteX941" fmla="*/ 322776 w 1830585"/>
                  <a:gd name="connsiteY941" fmla="*/ 642938 h 2366367"/>
                  <a:gd name="connsiteX942" fmla="*/ 224549 w 1830585"/>
                  <a:gd name="connsiteY942" fmla="*/ 642938 h 2366367"/>
                  <a:gd name="connsiteX943" fmla="*/ 224549 w 1830585"/>
                  <a:gd name="connsiteY943" fmla="*/ 544711 h 2366367"/>
                  <a:gd name="connsiteX944" fmla="*/ 322776 w 1830585"/>
                  <a:gd name="connsiteY944" fmla="*/ 544711 h 2366367"/>
                  <a:gd name="connsiteX945" fmla="*/ 322776 w 1830585"/>
                  <a:gd name="connsiteY945" fmla="*/ 651867 h 2366367"/>
                  <a:gd name="connsiteX946" fmla="*/ 322776 w 1830585"/>
                  <a:gd name="connsiteY946" fmla="*/ 750094 h 2366367"/>
                  <a:gd name="connsiteX947" fmla="*/ 224549 w 1830585"/>
                  <a:gd name="connsiteY947" fmla="*/ 750094 h 2366367"/>
                  <a:gd name="connsiteX948" fmla="*/ 224549 w 1830585"/>
                  <a:gd name="connsiteY948" fmla="*/ 651867 h 2366367"/>
                  <a:gd name="connsiteX949" fmla="*/ 322776 w 1830585"/>
                  <a:gd name="connsiteY949" fmla="*/ 651867 h 2366367"/>
                  <a:gd name="connsiteX950" fmla="*/ 322776 w 1830585"/>
                  <a:gd name="connsiteY950" fmla="*/ 759023 h 2366367"/>
                  <a:gd name="connsiteX951" fmla="*/ 322776 w 1830585"/>
                  <a:gd name="connsiteY951" fmla="*/ 857250 h 2366367"/>
                  <a:gd name="connsiteX952" fmla="*/ 224549 w 1830585"/>
                  <a:gd name="connsiteY952" fmla="*/ 857250 h 2366367"/>
                  <a:gd name="connsiteX953" fmla="*/ 224549 w 1830585"/>
                  <a:gd name="connsiteY953" fmla="*/ 759023 h 2366367"/>
                  <a:gd name="connsiteX954" fmla="*/ 322776 w 1830585"/>
                  <a:gd name="connsiteY954" fmla="*/ 759023 h 2366367"/>
                  <a:gd name="connsiteX955" fmla="*/ 322776 w 1830585"/>
                  <a:gd name="connsiteY955" fmla="*/ 866180 h 2366367"/>
                  <a:gd name="connsiteX956" fmla="*/ 322776 w 1830585"/>
                  <a:gd name="connsiteY956" fmla="*/ 964406 h 2366367"/>
                  <a:gd name="connsiteX957" fmla="*/ 224549 w 1830585"/>
                  <a:gd name="connsiteY957" fmla="*/ 964406 h 2366367"/>
                  <a:gd name="connsiteX958" fmla="*/ 224549 w 1830585"/>
                  <a:gd name="connsiteY958" fmla="*/ 866180 h 2366367"/>
                  <a:gd name="connsiteX959" fmla="*/ 322776 w 1830585"/>
                  <a:gd name="connsiteY959" fmla="*/ 866180 h 2366367"/>
                  <a:gd name="connsiteX960" fmla="*/ 322776 w 1830585"/>
                  <a:gd name="connsiteY960" fmla="*/ 973336 h 2366367"/>
                  <a:gd name="connsiteX961" fmla="*/ 322776 w 1830585"/>
                  <a:gd name="connsiteY961" fmla="*/ 1071563 h 2366367"/>
                  <a:gd name="connsiteX962" fmla="*/ 224549 w 1830585"/>
                  <a:gd name="connsiteY962" fmla="*/ 1071563 h 2366367"/>
                  <a:gd name="connsiteX963" fmla="*/ 224549 w 1830585"/>
                  <a:gd name="connsiteY963" fmla="*/ 973336 h 2366367"/>
                  <a:gd name="connsiteX964" fmla="*/ 322776 w 1830585"/>
                  <a:gd name="connsiteY964" fmla="*/ 973336 h 2366367"/>
                  <a:gd name="connsiteX965" fmla="*/ 322776 w 1830585"/>
                  <a:gd name="connsiteY965" fmla="*/ 1080492 h 2366367"/>
                  <a:gd name="connsiteX966" fmla="*/ 322776 w 1830585"/>
                  <a:gd name="connsiteY966" fmla="*/ 1178719 h 2366367"/>
                  <a:gd name="connsiteX967" fmla="*/ 224549 w 1830585"/>
                  <a:gd name="connsiteY967" fmla="*/ 1178719 h 2366367"/>
                  <a:gd name="connsiteX968" fmla="*/ 224549 w 1830585"/>
                  <a:gd name="connsiteY968" fmla="*/ 1080492 h 2366367"/>
                  <a:gd name="connsiteX969" fmla="*/ 322776 w 1830585"/>
                  <a:gd name="connsiteY969" fmla="*/ 1080492 h 2366367"/>
                  <a:gd name="connsiteX970" fmla="*/ 322776 w 1830585"/>
                  <a:gd name="connsiteY970" fmla="*/ 1187649 h 2366367"/>
                  <a:gd name="connsiteX971" fmla="*/ 322776 w 1830585"/>
                  <a:gd name="connsiteY971" fmla="*/ 1285875 h 2366367"/>
                  <a:gd name="connsiteX972" fmla="*/ 224549 w 1830585"/>
                  <a:gd name="connsiteY972" fmla="*/ 1285875 h 2366367"/>
                  <a:gd name="connsiteX973" fmla="*/ 224549 w 1830585"/>
                  <a:gd name="connsiteY973" fmla="*/ 1187649 h 2366367"/>
                  <a:gd name="connsiteX974" fmla="*/ 322776 w 1830585"/>
                  <a:gd name="connsiteY974" fmla="*/ 1187649 h 2366367"/>
                  <a:gd name="connsiteX975" fmla="*/ 322776 w 1830585"/>
                  <a:gd name="connsiteY975" fmla="*/ 1294805 h 2366367"/>
                  <a:gd name="connsiteX976" fmla="*/ 322776 w 1830585"/>
                  <a:gd name="connsiteY976" fmla="*/ 1393031 h 2366367"/>
                  <a:gd name="connsiteX977" fmla="*/ 224549 w 1830585"/>
                  <a:gd name="connsiteY977" fmla="*/ 1393031 h 2366367"/>
                  <a:gd name="connsiteX978" fmla="*/ 224549 w 1830585"/>
                  <a:gd name="connsiteY978" fmla="*/ 1294805 h 2366367"/>
                  <a:gd name="connsiteX979" fmla="*/ 322776 w 1830585"/>
                  <a:gd name="connsiteY979" fmla="*/ 1294805 h 2366367"/>
                  <a:gd name="connsiteX980" fmla="*/ 322776 w 1830585"/>
                  <a:gd name="connsiteY980" fmla="*/ 1401961 h 2366367"/>
                  <a:gd name="connsiteX981" fmla="*/ 322776 w 1830585"/>
                  <a:gd name="connsiteY981" fmla="*/ 1500188 h 2366367"/>
                  <a:gd name="connsiteX982" fmla="*/ 224549 w 1830585"/>
                  <a:gd name="connsiteY982" fmla="*/ 1500188 h 2366367"/>
                  <a:gd name="connsiteX983" fmla="*/ 224549 w 1830585"/>
                  <a:gd name="connsiteY983" fmla="*/ 1401961 h 2366367"/>
                  <a:gd name="connsiteX984" fmla="*/ 322776 w 1830585"/>
                  <a:gd name="connsiteY984" fmla="*/ 1401961 h 2366367"/>
                  <a:gd name="connsiteX985" fmla="*/ 322776 w 1830585"/>
                  <a:gd name="connsiteY985" fmla="*/ 1509117 h 2366367"/>
                  <a:gd name="connsiteX986" fmla="*/ 322776 w 1830585"/>
                  <a:gd name="connsiteY986" fmla="*/ 1607344 h 2366367"/>
                  <a:gd name="connsiteX987" fmla="*/ 224549 w 1830585"/>
                  <a:gd name="connsiteY987" fmla="*/ 1607344 h 2366367"/>
                  <a:gd name="connsiteX988" fmla="*/ 224549 w 1830585"/>
                  <a:gd name="connsiteY988" fmla="*/ 1509117 h 2366367"/>
                  <a:gd name="connsiteX989" fmla="*/ 322776 w 1830585"/>
                  <a:gd name="connsiteY989" fmla="*/ 1509117 h 2366367"/>
                  <a:gd name="connsiteX990" fmla="*/ 322776 w 1830585"/>
                  <a:gd name="connsiteY990" fmla="*/ 1616274 h 2366367"/>
                  <a:gd name="connsiteX991" fmla="*/ 322776 w 1830585"/>
                  <a:gd name="connsiteY991" fmla="*/ 1714500 h 2366367"/>
                  <a:gd name="connsiteX992" fmla="*/ 224549 w 1830585"/>
                  <a:gd name="connsiteY992" fmla="*/ 1714500 h 2366367"/>
                  <a:gd name="connsiteX993" fmla="*/ 224549 w 1830585"/>
                  <a:gd name="connsiteY993" fmla="*/ 1616274 h 2366367"/>
                  <a:gd name="connsiteX994" fmla="*/ 322776 w 1830585"/>
                  <a:gd name="connsiteY994" fmla="*/ 1616274 h 2366367"/>
                  <a:gd name="connsiteX995" fmla="*/ 322776 w 1830585"/>
                  <a:gd name="connsiteY995" fmla="*/ 1723430 h 2366367"/>
                  <a:gd name="connsiteX996" fmla="*/ 322776 w 1830585"/>
                  <a:gd name="connsiteY996" fmla="*/ 1821656 h 2366367"/>
                  <a:gd name="connsiteX997" fmla="*/ 224549 w 1830585"/>
                  <a:gd name="connsiteY997" fmla="*/ 1821656 h 2366367"/>
                  <a:gd name="connsiteX998" fmla="*/ 224549 w 1830585"/>
                  <a:gd name="connsiteY998" fmla="*/ 1723430 h 2366367"/>
                  <a:gd name="connsiteX999" fmla="*/ 322776 w 1830585"/>
                  <a:gd name="connsiteY999" fmla="*/ 1723430 h 2366367"/>
                  <a:gd name="connsiteX1000" fmla="*/ 322776 w 1830585"/>
                  <a:gd name="connsiteY1000" fmla="*/ 1830586 h 2366367"/>
                  <a:gd name="connsiteX1001" fmla="*/ 322776 w 1830585"/>
                  <a:gd name="connsiteY1001" fmla="*/ 1928813 h 2366367"/>
                  <a:gd name="connsiteX1002" fmla="*/ 224549 w 1830585"/>
                  <a:gd name="connsiteY1002" fmla="*/ 1928813 h 2366367"/>
                  <a:gd name="connsiteX1003" fmla="*/ 224549 w 1830585"/>
                  <a:gd name="connsiteY1003" fmla="*/ 1830586 h 2366367"/>
                  <a:gd name="connsiteX1004" fmla="*/ 322776 w 1830585"/>
                  <a:gd name="connsiteY1004" fmla="*/ 1830586 h 2366367"/>
                  <a:gd name="connsiteX1005" fmla="*/ 322776 w 1830585"/>
                  <a:gd name="connsiteY1005" fmla="*/ 1937742 h 2366367"/>
                  <a:gd name="connsiteX1006" fmla="*/ 322776 w 1830585"/>
                  <a:gd name="connsiteY1006" fmla="*/ 2035969 h 2366367"/>
                  <a:gd name="connsiteX1007" fmla="*/ 224549 w 1830585"/>
                  <a:gd name="connsiteY1007" fmla="*/ 2035969 h 2366367"/>
                  <a:gd name="connsiteX1008" fmla="*/ 224549 w 1830585"/>
                  <a:gd name="connsiteY1008" fmla="*/ 1937742 h 2366367"/>
                  <a:gd name="connsiteX1009" fmla="*/ 322776 w 1830585"/>
                  <a:gd name="connsiteY1009" fmla="*/ 1937742 h 2366367"/>
                  <a:gd name="connsiteX1010" fmla="*/ 331706 w 1830585"/>
                  <a:gd name="connsiteY1010" fmla="*/ 1937742 h 2366367"/>
                  <a:gd name="connsiteX1011" fmla="*/ 429932 w 1830585"/>
                  <a:gd name="connsiteY1011" fmla="*/ 1937742 h 2366367"/>
                  <a:gd name="connsiteX1012" fmla="*/ 429932 w 1830585"/>
                  <a:gd name="connsiteY1012" fmla="*/ 2035969 h 2366367"/>
                  <a:gd name="connsiteX1013" fmla="*/ 331706 w 1830585"/>
                  <a:gd name="connsiteY1013" fmla="*/ 2035969 h 2366367"/>
                  <a:gd name="connsiteX1014" fmla="*/ 331706 w 1830585"/>
                  <a:gd name="connsiteY1014" fmla="*/ 1937742 h 2366367"/>
                  <a:gd name="connsiteX1015" fmla="*/ 429932 w 1830585"/>
                  <a:gd name="connsiteY1015" fmla="*/ 2044899 h 2366367"/>
                  <a:gd name="connsiteX1016" fmla="*/ 429932 w 1830585"/>
                  <a:gd name="connsiteY1016" fmla="*/ 2143125 h 2366367"/>
                  <a:gd name="connsiteX1017" fmla="*/ 331706 w 1830585"/>
                  <a:gd name="connsiteY1017" fmla="*/ 2143125 h 2366367"/>
                  <a:gd name="connsiteX1018" fmla="*/ 331706 w 1830585"/>
                  <a:gd name="connsiteY1018" fmla="*/ 2044899 h 2366367"/>
                  <a:gd name="connsiteX1019" fmla="*/ 429932 w 1830585"/>
                  <a:gd name="connsiteY1019" fmla="*/ 2044899 h 2366367"/>
                  <a:gd name="connsiteX1020" fmla="*/ 438862 w 1830585"/>
                  <a:gd name="connsiteY1020" fmla="*/ 2044899 h 2366367"/>
                  <a:gd name="connsiteX1021" fmla="*/ 537089 w 1830585"/>
                  <a:gd name="connsiteY1021" fmla="*/ 2044899 h 2366367"/>
                  <a:gd name="connsiteX1022" fmla="*/ 537089 w 1830585"/>
                  <a:gd name="connsiteY1022" fmla="*/ 2143125 h 2366367"/>
                  <a:gd name="connsiteX1023" fmla="*/ 438862 w 1830585"/>
                  <a:gd name="connsiteY1023" fmla="*/ 2143125 h 2366367"/>
                  <a:gd name="connsiteX1024" fmla="*/ 438862 w 1830585"/>
                  <a:gd name="connsiteY1024" fmla="*/ 2044899 h 2366367"/>
                  <a:gd name="connsiteX1025" fmla="*/ 546018 w 1830585"/>
                  <a:gd name="connsiteY1025" fmla="*/ 2044899 h 2366367"/>
                  <a:gd name="connsiteX1026" fmla="*/ 644245 w 1830585"/>
                  <a:gd name="connsiteY1026" fmla="*/ 2044899 h 2366367"/>
                  <a:gd name="connsiteX1027" fmla="*/ 644245 w 1830585"/>
                  <a:gd name="connsiteY1027" fmla="*/ 2143125 h 2366367"/>
                  <a:gd name="connsiteX1028" fmla="*/ 546018 w 1830585"/>
                  <a:gd name="connsiteY1028" fmla="*/ 2143125 h 2366367"/>
                  <a:gd name="connsiteX1029" fmla="*/ 546018 w 1830585"/>
                  <a:gd name="connsiteY1029" fmla="*/ 2044899 h 2366367"/>
                  <a:gd name="connsiteX1030" fmla="*/ 653175 w 1830585"/>
                  <a:gd name="connsiteY1030" fmla="*/ 2044899 h 2366367"/>
                  <a:gd name="connsiteX1031" fmla="*/ 751401 w 1830585"/>
                  <a:gd name="connsiteY1031" fmla="*/ 2044899 h 2366367"/>
                  <a:gd name="connsiteX1032" fmla="*/ 751401 w 1830585"/>
                  <a:gd name="connsiteY1032" fmla="*/ 2143125 h 2366367"/>
                  <a:gd name="connsiteX1033" fmla="*/ 653175 w 1830585"/>
                  <a:gd name="connsiteY1033" fmla="*/ 2143125 h 2366367"/>
                  <a:gd name="connsiteX1034" fmla="*/ 653175 w 1830585"/>
                  <a:gd name="connsiteY1034" fmla="*/ 2044899 h 2366367"/>
                  <a:gd name="connsiteX1035" fmla="*/ 760331 w 1830585"/>
                  <a:gd name="connsiteY1035" fmla="*/ 2044899 h 2366367"/>
                  <a:gd name="connsiteX1036" fmla="*/ 858557 w 1830585"/>
                  <a:gd name="connsiteY1036" fmla="*/ 2044899 h 2366367"/>
                  <a:gd name="connsiteX1037" fmla="*/ 858557 w 1830585"/>
                  <a:gd name="connsiteY1037" fmla="*/ 2143125 h 2366367"/>
                  <a:gd name="connsiteX1038" fmla="*/ 760331 w 1830585"/>
                  <a:gd name="connsiteY1038" fmla="*/ 2143125 h 2366367"/>
                  <a:gd name="connsiteX1039" fmla="*/ 760331 w 1830585"/>
                  <a:gd name="connsiteY1039" fmla="*/ 2044899 h 2366367"/>
                  <a:gd name="connsiteX1040" fmla="*/ 867487 w 1830585"/>
                  <a:gd name="connsiteY1040" fmla="*/ 2044899 h 2366367"/>
                  <a:gd name="connsiteX1041" fmla="*/ 965714 w 1830585"/>
                  <a:gd name="connsiteY1041" fmla="*/ 2044899 h 2366367"/>
                  <a:gd name="connsiteX1042" fmla="*/ 965714 w 1830585"/>
                  <a:gd name="connsiteY1042" fmla="*/ 2143125 h 2366367"/>
                  <a:gd name="connsiteX1043" fmla="*/ 867487 w 1830585"/>
                  <a:gd name="connsiteY1043" fmla="*/ 2143125 h 2366367"/>
                  <a:gd name="connsiteX1044" fmla="*/ 867487 w 1830585"/>
                  <a:gd name="connsiteY1044" fmla="*/ 2044899 h 2366367"/>
                  <a:gd name="connsiteX1045" fmla="*/ 974643 w 1830585"/>
                  <a:gd name="connsiteY1045" fmla="*/ 2044899 h 2366367"/>
                  <a:gd name="connsiteX1046" fmla="*/ 1072870 w 1830585"/>
                  <a:gd name="connsiteY1046" fmla="*/ 2044899 h 2366367"/>
                  <a:gd name="connsiteX1047" fmla="*/ 1072870 w 1830585"/>
                  <a:gd name="connsiteY1047" fmla="*/ 2143125 h 2366367"/>
                  <a:gd name="connsiteX1048" fmla="*/ 974643 w 1830585"/>
                  <a:gd name="connsiteY1048" fmla="*/ 2143125 h 2366367"/>
                  <a:gd name="connsiteX1049" fmla="*/ 974643 w 1830585"/>
                  <a:gd name="connsiteY1049" fmla="*/ 2044899 h 2366367"/>
                  <a:gd name="connsiteX1050" fmla="*/ 1081800 w 1830585"/>
                  <a:gd name="connsiteY1050" fmla="*/ 2044899 h 2366367"/>
                  <a:gd name="connsiteX1051" fmla="*/ 1180026 w 1830585"/>
                  <a:gd name="connsiteY1051" fmla="*/ 2044899 h 2366367"/>
                  <a:gd name="connsiteX1052" fmla="*/ 1180026 w 1830585"/>
                  <a:gd name="connsiteY1052" fmla="*/ 2143125 h 2366367"/>
                  <a:gd name="connsiteX1053" fmla="*/ 1081800 w 1830585"/>
                  <a:gd name="connsiteY1053" fmla="*/ 2143125 h 2366367"/>
                  <a:gd name="connsiteX1054" fmla="*/ 1081800 w 1830585"/>
                  <a:gd name="connsiteY1054" fmla="*/ 2044899 h 2366367"/>
                  <a:gd name="connsiteX1055" fmla="*/ 1188956 w 1830585"/>
                  <a:gd name="connsiteY1055" fmla="*/ 2044899 h 2366367"/>
                  <a:gd name="connsiteX1056" fmla="*/ 1287182 w 1830585"/>
                  <a:gd name="connsiteY1056" fmla="*/ 2044899 h 2366367"/>
                  <a:gd name="connsiteX1057" fmla="*/ 1287182 w 1830585"/>
                  <a:gd name="connsiteY1057" fmla="*/ 2143125 h 2366367"/>
                  <a:gd name="connsiteX1058" fmla="*/ 1188956 w 1830585"/>
                  <a:gd name="connsiteY1058" fmla="*/ 2143125 h 2366367"/>
                  <a:gd name="connsiteX1059" fmla="*/ 1188956 w 1830585"/>
                  <a:gd name="connsiteY1059" fmla="*/ 2044899 h 2366367"/>
                  <a:gd name="connsiteX1060" fmla="*/ 1296112 w 1830585"/>
                  <a:gd name="connsiteY1060" fmla="*/ 2044899 h 2366367"/>
                  <a:gd name="connsiteX1061" fmla="*/ 1394339 w 1830585"/>
                  <a:gd name="connsiteY1061" fmla="*/ 2044899 h 2366367"/>
                  <a:gd name="connsiteX1062" fmla="*/ 1394339 w 1830585"/>
                  <a:gd name="connsiteY1062" fmla="*/ 2143125 h 2366367"/>
                  <a:gd name="connsiteX1063" fmla="*/ 1296112 w 1830585"/>
                  <a:gd name="connsiteY1063" fmla="*/ 2143125 h 2366367"/>
                  <a:gd name="connsiteX1064" fmla="*/ 1296112 w 1830585"/>
                  <a:gd name="connsiteY1064" fmla="*/ 2044899 h 2366367"/>
                  <a:gd name="connsiteX1065" fmla="*/ 1403268 w 1830585"/>
                  <a:gd name="connsiteY1065" fmla="*/ 2044899 h 2366367"/>
                  <a:gd name="connsiteX1066" fmla="*/ 1501495 w 1830585"/>
                  <a:gd name="connsiteY1066" fmla="*/ 2044899 h 2366367"/>
                  <a:gd name="connsiteX1067" fmla="*/ 1501495 w 1830585"/>
                  <a:gd name="connsiteY1067" fmla="*/ 2143125 h 2366367"/>
                  <a:gd name="connsiteX1068" fmla="*/ 1403268 w 1830585"/>
                  <a:gd name="connsiteY1068" fmla="*/ 2143125 h 2366367"/>
                  <a:gd name="connsiteX1069" fmla="*/ 1403268 w 1830585"/>
                  <a:gd name="connsiteY1069" fmla="*/ 2044899 h 2366367"/>
                  <a:gd name="connsiteX1070" fmla="*/ 1403268 w 1830585"/>
                  <a:gd name="connsiteY1070" fmla="*/ 2035969 h 2366367"/>
                  <a:gd name="connsiteX1071" fmla="*/ 1403268 w 1830585"/>
                  <a:gd name="connsiteY1071" fmla="*/ 1937742 h 2366367"/>
                  <a:gd name="connsiteX1072" fmla="*/ 1501495 w 1830585"/>
                  <a:gd name="connsiteY1072" fmla="*/ 1937742 h 2366367"/>
                  <a:gd name="connsiteX1073" fmla="*/ 1501495 w 1830585"/>
                  <a:gd name="connsiteY1073" fmla="*/ 2035969 h 2366367"/>
                  <a:gd name="connsiteX1074" fmla="*/ 1403268 w 1830585"/>
                  <a:gd name="connsiteY1074" fmla="*/ 2035969 h 2366367"/>
                  <a:gd name="connsiteX1075" fmla="*/ 1510425 w 1830585"/>
                  <a:gd name="connsiteY1075" fmla="*/ 1937742 h 2366367"/>
                  <a:gd name="connsiteX1076" fmla="*/ 1608651 w 1830585"/>
                  <a:gd name="connsiteY1076" fmla="*/ 1937742 h 2366367"/>
                  <a:gd name="connsiteX1077" fmla="*/ 1608651 w 1830585"/>
                  <a:gd name="connsiteY1077" fmla="*/ 2035969 h 2366367"/>
                  <a:gd name="connsiteX1078" fmla="*/ 1510425 w 1830585"/>
                  <a:gd name="connsiteY1078" fmla="*/ 2035969 h 2366367"/>
                  <a:gd name="connsiteX1079" fmla="*/ 1510425 w 1830585"/>
                  <a:gd name="connsiteY1079" fmla="*/ 1937742 h 2366367"/>
                  <a:gd name="connsiteX1080" fmla="*/ 1510425 w 1830585"/>
                  <a:gd name="connsiteY1080" fmla="*/ 1928813 h 2366367"/>
                  <a:gd name="connsiteX1081" fmla="*/ 1510425 w 1830585"/>
                  <a:gd name="connsiteY1081" fmla="*/ 1830586 h 2366367"/>
                  <a:gd name="connsiteX1082" fmla="*/ 1608651 w 1830585"/>
                  <a:gd name="connsiteY1082" fmla="*/ 1830586 h 2366367"/>
                  <a:gd name="connsiteX1083" fmla="*/ 1608651 w 1830585"/>
                  <a:gd name="connsiteY1083" fmla="*/ 1928813 h 2366367"/>
                  <a:gd name="connsiteX1084" fmla="*/ 1510425 w 1830585"/>
                  <a:gd name="connsiteY1084" fmla="*/ 1928813 h 2366367"/>
                  <a:gd name="connsiteX1085" fmla="*/ 1510425 w 1830585"/>
                  <a:gd name="connsiteY1085" fmla="*/ 1821656 h 2366367"/>
                  <a:gd name="connsiteX1086" fmla="*/ 1510425 w 1830585"/>
                  <a:gd name="connsiteY1086" fmla="*/ 1723430 h 2366367"/>
                  <a:gd name="connsiteX1087" fmla="*/ 1608651 w 1830585"/>
                  <a:gd name="connsiteY1087" fmla="*/ 1723430 h 2366367"/>
                  <a:gd name="connsiteX1088" fmla="*/ 1608651 w 1830585"/>
                  <a:gd name="connsiteY1088" fmla="*/ 1821656 h 2366367"/>
                  <a:gd name="connsiteX1089" fmla="*/ 1510425 w 1830585"/>
                  <a:gd name="connsiteY1089" fmla="*/ 1821656 h 2366367"/>
                  <a:gd name="connsiteX1090" fmla="*/ 1510425 w 1830585"/>
                  <a:gd name="connsiteY1090" fmla="*/ 1714500 h 2366367"/>
                  <a:gd name="connsiteX1091" fmla="*/ 1510425 w 1830585"/>
                  <a:gd name="connsiteY1091" fmla="*/ 1616274 h 2366367"/>
                  <a:gd name="connsiteX1092" fmla="*/ 1608651 w 1830585"/>
                  <a:gd name="connsiteY1092" fmla="*/ 1616274 h 2366367"/>
                  <a:gd name="connsiteX1093" fmla="*/ 1608651 w 1830585"/>
                  <a:gd name="connsiteY1093" fmla="*/ 1714500 h 2366367"/>
                  <a:gd name="connsiteX1094" fmla="*/ 1510425 w 1830585"/>
                  <a:gd name="connsiteY1094" fmla="*/ 1714500 h 2366367"/>
                  <a:gd name="connsiteX1095" fmla="*/ 1510425 w 1830585"/>
                  <a:gd name="connsiteY1095" fmla="*/ 1607344 h 2366367"/>
                  <a:gd name="connsiteX1096" fmla="*/ 1510425 w 1830585"/>
                  <a:gd name="connsiteY1096" fmla="*/ 1509117 h 2366367"/>
                  <a:gd name="connsiteX1097" fmla="*/ 1608651 w 1830585"/>
                  <a:gd name="connsiteY1097" fmla="*/ 1509117 h 2366367"/>
                  <a:gd name="connsiteX1098" fmla="*/ 1608651 w 1830585"/>
                  <a:gd name="connsiteY1098" fmla="*/ 1607344 h 2366367"/>
                  <a:gd name="connsiteX1099" fmla="*/ 1510425 w 1830585"/>
                  <a:gd name="connsiteY1099" fmla="*/ 1607344 h 2366367"/>
                  <a:gd name="connsiteX1100" fmla="*/ 1510425 w 1830585"/>
                  <a:gd name="connsiteY1100" fmla="*/ 1500188 h 2366367"/>
                  <a:gd name="connsiteX1101" fmla="*/ 1510425 w 1830585"/>
                  <a:gd name="connsiteY1101" fmla="*/ 1401961 h 2366367"/>
                  <a:gd name="connsiteX1102" fmla="*/ 1608651 w 1830585"/>
                  <a:gd name="connsiteY1102" fmla="*/ 1401961 h 2366367"/>
                  <a:gd name="connsiteX1103" fmla="*/ 1608651 w 1830585"/>
                  <a:gd name="connsiteY1103" fmla="*/ 1500188 h 2366367"/>
                  <a:gd name="connsiteX1104" fmla="*/ 1510425 w 1830585"/>
                  <a:gd name="connsiteY1104" fmla="*/ 1500188 h 2366367"/>
                  <a:gd name="connsiteX1105" fmla="*/ 1510425 w 1830585"/>
                  <a:gd name="connsiteY1105" fmla="*/ 1393031 h 2366367"/>
                  <a:gd name="connsiteX1106" fmla="*/ 1510425 w 1830585"/>
                  <a:gd name="connsiteY1106" fmla="*/ 1294805 h 2366367"/>
                  <a:gd name="connsiteX1107" fmla="*/ 1608651 w 1830585"/>
                  <a:gd name="connsiteY1107" fmla="*/ 1294805 h 2366367"/>
                  <a:gd name="connsiteX1108" fmla="*/ 1608651 w 1830585"/>
                  <a:gd name="connsiteY1108" fmla="*/ 1393031 h 2366367"/>
                  <a:gd name="connsiteX1109" fmla="*/ 1510425 w 1830585"/>
                  <a:gd name="connsiteY1109" fmla="*/ 1393031 h 2366367"/>
                  <a:gd name="connsiteX1110" fmla="*/ 1510425 w 1830585"/>
                  <a:gd name="connsiteY1110" fmla="*/ 1285875 h 2366367"/>
                  <a:gd name="connsiteX1111" fmla="*/ 1510425 w 1830585"/>
                  <a:gd name="connsiteY1111" fmla="*/ 1187649 h 2366367"/>
                  <a:gd name="connsiteX1112" fmla="*/ 1608651 w 1830585"/>
                  <a:gd name="connsiteY1112" fmla="*/ 1187649 h 2366367"/>
                  <a:gd name="connsiteX1113" fmla="*/ 1608651 w 1830585"/>
                  <a:gd name="connsiteY1113" fmla="*/ 1285875 h 2366367"/>
                  <a:gd name="connsiteX1114" fmla="*/ 1510425 w 1830585"/>
                  <a:gd name="connsiteY1114" fmla="*/ 1285875 h 2366367"/>
                  <a:gd name="connsiteX1115" fmla="*/ 1510425 w 1830585"/>
                  <a:gd name="connsiteY1115" fmla="*/ 1178719 h 2366367"/>
                  <a:gd name="connsiteX1116" fmla="*/ 1510425 w 1830585"/>
                  <a:gd name="connsiteY1116" fmla="*/ 1080492 h 2366367"/>
                  <a:gd name="connsiteX1117" fmla="*/ 1608651 w 1830585"/>
                  <a:gd name="connsiteY1117" fmla="*/ 1080492 h 2366367"/>
                  <a:gd name="connsiteX1118" fmla="*/ 1608651 w 1830585"/>
                  <a:gd name="connsiteY1118" fmla="*/ 1178719 h 2366367"/>
                  <a:gd name="connsiteX1119" fmla="*/ 1510425 w 1830585"/>
                  <a:gd name="connsiteY1119" fmla="*/ 1178719 h 2366367"/>
                  <a:gd name="connsiteX1120" fmla="*/ 1510425 w 1830585"/>
                  <a:gd name="connsiteY1120" fmla="*/ 1071563 h 2366367"/>
                  <a:gd name="connsiteX1121" fmla="*/ 1510425 w 1830585"/>
                  <a:gd name="connsiteY1121" fmla="*/ 973336 h 2366367"/>
                  <a:gd name="connsiteX1122" fmla="*/ 1608651 w 1830585"/>
                  <a:gd name="connsiteY1122" fmla="*/ 973336 h 2366367"/>
                  <a:gd name="connsiteX1123" fmla="*/ 1608651 w 1830585"/>
                  <a:gd name="connsiteY1123" fmla="*/ 1071563 h 2366367"/>
                  <a:gd name="connsiteX1124" fmla="*/ 1510425 w 1830585"/>
                  <a:gd name="connsiteY1124" fmla="*/ 1071563 h 2366367"/>
                  <a:gd name="connsiteX1125" fmla="*/ 1510425 w 1830585"/>
                  <a:gd name="connsiteY1125" fmla="*/ 964406 h 2366367"/>
                  <a:gd name="connsiteX1126" fmla="*/ 1510425 w 1830585"/>
                  <a:gd name="connsiteY1126" fmla="*/ 866180 h 2366367"/>
                  <a:gd name="connsiteX1127" fmla="*/ 1608651 w 1830585"/>
                  <a:gd name="connsiteY1127" fmla="*/ 866180 h 2366367"/>
                  <a:gd name="connsiteX1128" fmla="*/ 1608651 w 1830585"/>
                  <a:gd name="connsiteY1128" fmla="*/ 964406 h 2366367"/>
                  <a:gd name="connsiteX1129" fmla="*/ 1510425 w 1830585"/>
                  <a:gd name="connsiteY1129" fmla="*/ 964406 h 2366367"/>
                  <a:gd name="connsiteX1130" fmla="*/ 1510425 w 1830585"/>
                  <a:gd name="connsiteY1130" fmla="*/ 857250 h 2366367"/>
                  <a:gd name="connsiteX1131" fmla="*/ 1510425 w 1830585"/>
                  <a:gd name="connsiteY1131" fmla="*/ 759023 h 2366367"/>
                  <a:gd name="connsiteX1132" fmla="*/ 1608651 w 1830585"/>
                  <a:gd name="connsiteY1132" fmla="*/ 759023 h 2366367"/>
                  <a:gd name="connsiteX1133" fmla="*/ 1608651 w 1830585"/>
                  <a:gd name="connsiteY1133" fmla="*/ 857250 h 2366367"/>
                  <a:gd name="connsiteX1134" fmla="*/ 1510425 w 1830585"/>
                  <a:gd name="connsiteY1134" fmla="*/ 857250 h 2366367"/>
                  <a:gd name="connsiteX1135" fmla="*/ 1510425 w 1830585"/>
                  <a:gd name="connsiteY1135" fmla="*/ 750094 h 2366367"/>
                  <a:gd name="connsiteX1136" fmla="*/ 1510425 w 1830585"/>
                  <a:gd name="connsiteY1136" fmla="*/ 651867 h 2366367"/>
                  <a:gd name="connsiteX1137" fmla="*/ 1608651 w 1830585"/>
                  <a:gd name="connsiteY1137" fmla="*/ 651867 h 2366367"/>
                  <a:gd name="connsiteX1138" fmla="*/ 1608651 w 1830585"/>
                  <a:gd name="connsiteY1138" fmla="*/ 750094 h 2366367"/>
                  <a:gd name="connsiteX1139" fmla="*/ 1510425 w 1830585"/>
                  <a:gd name="connsiteY1139" fmla="*/ 750094 h 2366367"/>
                  <a:gd name="connsiteX1140" fmla="*/ 1510425 w 1830585"/>
                  <a:gd name="connsiteY1140" fmla="*/ 642938 h 2366367"/>
                  <a:gd name="connsiteX1141" fmla="*/ 1510425 w 1830585"/>
                  <a:gd name="connsiteY1141" fmla="*/ 544711 h 2366367"/>
                  <a:gd name="connsiteX1142" fmla="*/ 1608651 w 1830585"/>
                  <a:gd name="connsiteY1142" fmla="*/ 544711 h 2366367"/>
                  <a:gd name="connsiteX1143" fmla="*/ 1608651 w 1830585"/>
                  <a:gd name="connsiteY1143" fmla="*/ 642938 h 2366367"/>
                  <a:gd name="connsiteX1144" fmla="*/ 1510425 w 1830585"/>
                  <a:gd name="connsiteY1144" fmla="*/ 642938 h 2366367"/>
                  <a:gd name="connsiteX1145" fmla="*/ 1510425 w 1830585"/>
                  <a:gd name="connsiteY1145" fmla="*/ 535781 h 2366367"/>
                  <a:gd name="connsiteX1146" fmla="*/ 1510425 w 1830585"/>
                  <a:gd name="connsiteY1146" fmla="*/ 437555 h 2366367"/>
                  <a:gd name="connsiteX1147" fmla="*/ 1608651 w 1830585"/>
                  <a:gd name="connsiteY1147" fmla="*/ 437555 h 2366367"/>
                  <a:gd name="connsiteX1148" fmla="*/ 1608651 w 1830585"/>
                  <a:gd name="connsiteY1148" fmla="*/ 535781 h 2366367"/>
                  <a:gd name="connsiteX1149" fmla="*/ 1510425 w 1830585"/>
                  <a:gd name="connsiteY1149" fmla="*/ 535781 h 2366367"/>
                  <a:gd name="connsiteX1150" fmla="*/ 1510425 w 1830585"/>
                  <a:gd name="connsiteY1150" fmla="*/ 428625 h 2366367"/>
                  <a:gd name="connsiteX1151" fmla="*/ 1510425 w 1830585"/>
                  <a:gd name="connsiteY1151" fmla="*/ 330398 h 2366367"/>
                  <a:gd name="connsiteX1152" fmla="*/ 1608651 w 1830585"/>
                  <a:gd name="connsiteY1152" fmla="*/ 330398 h 2366367"/>
                  <a:gd name="connsiteX1153" fmla="*/ 1608651 w 1830585"/>
                  <a:gd name="connsiteY1153" fmla="*/ 428625 h 2366367"/>
                  <a:gd name="connsiteX1154" fmla="*/ 1510425 w 1830585"/>
                  <a:gd name="connsiteY1154" fmla="*/ 428625 h 2366367"/>
                  <a:gd name="connsiteX1155" fmla="*/ 1510425 w 1830585"/>
                  <a:gd name="connsiteY1155" fmla="*/ 321469 h 2366367"/>
                  <a:gd name="connsiteX1156" fmla="*/ 1510425 w 1830585"/>
                  <a:gd name="connsiteY1156" fmla="*/ 223242 h 2366367"/>
                  <a:gd name="connsiteX1157" fmla="*/ 1608651 w 1830585"/>
                  <a:gd name="connsiteY1157" fmla="*/ 223242 h 2366367"/>
                  <a:gd name="connsiteX1158" fmla="*/ 1608651 w 1830585"/>
                  <a:gd name="connsiteY1158" fmla="*/ 321469 h 2366367"/>
                  <a:gd name="connsiteX1159" fmla="*/ 1510425 w 1830585"/>
                  <a:gd name="connsiteY1159" fmla="*/ 321469 h 2366367"/>
                  <a:gd name="connsiteX1160" fmla="*/ 1510425 w 1830585"/>
                  <a:gd name="connsiteY1160" fmla="*/ 214313 h 2366367"/>
                  <a:gd name="connsiteX1161" fmla="*/ 1510425 w 1830585"/>
                  <a:gd name="connsiteY1161" fmla="*/ 116086 h 2366367"/>
                  <a:gd name="connsiteX1162" fmla="*/ 1608651 w 1830585"/>
                  <a:gd name="connsiteY1162" fmla="*/ 116086 h 2366367"/>
                  <a:gd name="connsiteX1163" fmla="*/ 1608651 w 1830585"/>
                  <a:gd name="connsiteY1163" fmla="*/ 214313 h 2366367"/>
                  <a:gd name="connsiteX1164" fmla="*/ 1510425 w 1830585"/>
                  <a:gd name="connsiteY1164" fmla="*/ 214313 h 2366367"/>
                  <a:gd name="connsiteX1165" fmla="*/ 1501495 w 1830585"/>
                  <a:gd name="connsiteY1165" fmla="*/ 214313 h 2366367"/>
                  <a:gd name="connsiteX1166" fmla="*/ 1403268 w 1830585"/>
                  <a:gd name="connsiteY1166" fmla="*/ 214313 h 2366367"/>
                  <a:gd name="connsiteX1167" fmla="*/ 1403268 w 1830585"/>
                  <a:gd name="connsiteY1167" fmla="*/ 116086 h 2366367"/>
                  <a:gd name="connsiteX1168" fmla="*/ 1501495 w 1830585"/>
                  <a:gd name="connsiteY1168" fmla="*/ 116086 h 2366367"/>
                  <a:gd name="connsiteX1169" fmla="*/ 1501495 w 1830585"/>
                  <a:gd name="connsiteY1169" fmla="*/ 214313 h 2366367"/>
                  <a:gd name="connsiteX1170" fmla="*/ 1394339 w 1830585"/>
                  <a:gd name="connsiteY1170" fmla="*/ 214313 h 2366367"/>
                  <a:gd name="connsiteX1171" fmla="*/ 1296112 w 1830585"/>
                  <a:gd name="connsiteY1171" fmla="*/ 214313 h 2366367"/>
                  <a:gd name="connsiteX1172" fmla="*/ 1296112 w 1830585"/>
                  <a:gd name="connsiteY1172" fmla="*/ 116086 h 2366367"/>
                  <a:gd name="connsiteX1173" fmla="*/ 1394339 w 1830585"/>
                  <a:gd name="connsiteY1173" fmla="*/ 116086 h 2366367"/>
                  <a:gd name="connsiteX1174" fmla="*/ 1394339 w 1830585"/>
                  <a:gd name="connsiteY1174" fmla="*/ 214313 h 2366367"/>
                  <a:gd name="connsiteX1175" fmla="*/ 1287182 w 1830585"/>
                  <a:gd name="connsiteY1175" fmla="*/ 214313 h 2366367"/>
                  <a:gd name="connsiteX1176" fmla="*/ 1188956 w 1830585"/>
                  <a:gd name="connsiteY1176" fmla="*/ 214313 h 2366367"/>
                  <a:gd name="connsiteX1177" fmla="*/ 1188956 w 1830585"/>
                  <a:gd name="connsiteY1177" fmla="*/ 116086 h 2366367"/>
                  <a:gd name="connsiteX1178" fmla="*/ 1287182 w 1830585"/>
                  <a:gd name="connsiteY1178" fmla="*/ 116086 h 2366367"/>
                  <a:gd name="connsiteX1179" fmla="*/ 1287182 w 1830585"/>
                  <a:gd name="connsiteY1179" fmla="*/ 214313 h 2366367"/>
                  <a:gd name="connsiteX1180" fmla="*/ 1180026 w 1830585"/>
                  <a:gd name="connsiteY1180" fmla="*/ 214313 h 2366367"/>
                  <a:gd name="connsiteX1181" fmla="*/ 1081800 w 1830585"/>
                  <a:gd name="connsiteY1181" fmla="*/ 214313 h 2366367"/>
                  <a:gd name="connsiteX1182" fmla="*/ 1081800 w 1830585"/>
                  <a:gd name="connsiteY1182" fmla="*/ 116086 h 2366367"/>
                  <a:gd name="connsiteX1183" fmla="*/ 1180026 w 1830585"/>
                  <a:gd name="connsiteY1183" fmla="*/ 116086 h 2366367"/>
                  <a:gd name="connsiteX1184" fmla="*/ 1180026 w 1830585"/>
                  <a:gd name="connsiteY1184" fmla="*/ 214313 h 2366367"/>
                  <a:gd name="connsiteX1185" fmla="*/ 1072870 w 1830585"/>
                  <a:gd name="connsiteY1185" fmla="*/ 214313 h 2366367"/>
                  <a:gd name="connsiteX1186" fmla="*/ 974643 w 1830585"/>
                  <a:gd name="connsiteY1186" fmla="*/ 214313 h 2366367"/>
                  <a:gd name="connsiteX1187" fmla="*/ 974643 w 1830585"/>
                  <a:gd name="connsiteY1187" fmla="*/ 116086 h 2366367"/>
                  <a:gd name="connsiteX1188" fmla="*/ 1072870 w 1830585"/>
                  <a:gd name="connsiteY1188" fmla="*/ 116086 h 2366367"/>
                  <a:gd name="connsiteX1189" fmla="*/ 1072870 w 1830585"/>
                  <a:gd name="connsiteY1189" fmla="*/ 214313 h 2366367"/>
                  <a:gd name="connsiteX1190" fmla="*/ 965714 w 1830585"/>
                  <a:gd name="connsiteY1190" fmla="*/ 214313 h 2366367"/>
                  <a:gd name="connsiteX1191" fmla="*/ 867487 w 1830585"/>
                  <a:gd name="connsiteY1191" fmla="*/ 214313 h 2366367"/>
                  <a:gd name="connsiteX1192" fmla="*/ 867487 w 1830585"/>
                  <a:gd name="connsiteY1192" fmla="*/ 116086 h 2366367"/>
                  <a:gd name="connsiteX1193" fmla="*/ 965714 w 1830585"/>
                  <a:gd name="connsiteY1193" fmla="*/ 116086 h 2366367"/>
                  <a:gd name="connsiteX1194" fmla="*/ 965714 w 1830585"/>
                  <a:gd name="connsiteY1194" fmla="*/ 214313 h 2366367"/>
                  <a:gd name="connsiteX1195" fmla="*/ 858557 w 1830585"/>
                  <a:gd name="connsiteY1195" fmla="*/ 214313 h 2366367"/>
                  <a:gd name="connsiteX1196" fmla="*/ 760331 w 1830585"/>
                  <a:gd name="connsiteY1196" fmla="*/ 214313 h 2366367"/>
                  <a:gd name="connsiteX1197" fmla="*/ 760331 w 1830585"/>
                  <a:gd name="connsiteY1197" fmla="*/ 116086 h 2366367"/>
                  <a:gd name="connsiteX1198" fmla="*/ 858557 w 1830585"/>
                  <a:gd name="connsiteY1198" fmla="*/ 116086 h 2366367"/>
                  <a:gd name="connsiteX1199" fmla="*/ 858557 w 1830585"/>
                  <a:gd name="connsiteY1199" fmla="*/ 214313 h 2366367"/>
                  <a:gd name="connsiteX1200" fmla="*/ 751401 w 1830585"/>
                  <a:gd name="connsiteY1200" fmla="*/ 214313 h 2366367"/>
                  <a:gd name="connsiteX1201" fmla="*/ 653175 w 1830585"/>
                  <a:gd name="connsiteY1201" fmla="*/ 214313 h 2366367"/>
                  <a:gd name="connsiteX1202" fmla="*/ 653175 w 1830585"/>
                  <a:gd name="connsiteY1202" fmla="*/ 116086 h 2366367"/>
                  <a:gd name="connsiteX1203" fmla="*/ 751401 w 1830585"/>
                  <a:gd name="connsiteY1203" fmla="*/ 116086 h 2366367"/>
                  <a:gd name="connsiteX1204" fmla="*/ 751401 w 1830585"/>
                  <a:gd name="connsiteY1204" fmla="*/ 214313 h 2366367"/>
                  <a:gd name="connsiteX1205" fmla="*/ 644245 w 1830585"/>
                  <a:gd name="connsiteY1205" fmla="*/ 214313 h 2366367"/>
                  <a:gd name="connsiteX1206" fmla="*/ 546018 w 1830585"/>
                  <a:gd name="connsiteY1206" fmla="*/ 214313 h 2366367"/>
                  <a:gd name="connsiteX1207" fmla="*/ 546018 w 1830585"/>
                  <a:gd name="connsiteY1207" fmla="*/ 116086 h 2366367"/>
                  <a:gd name="connsiteX1208" fmla="*/ 644245 w 1830585"/>
                  <a:gd name="connsiteY1208" fmla="*/ 116086 h 2366367"/>
                  <a:gd name="connsiteX1209" fmla="*/ 644245 w 1830585"/>
                  <a:gd name="connsiteY1209" fmla="*/ 214313 h 2366367"/>
                  <a:gd name="connsiteX1210" fmla="*/ 537089 w 1830585"/>
                  <a:gd name="connsiteY1210" fmla="*/ 214313 h 2366367"/>
                  <a:gd name="connsiteX1211" fmla="*/ 438862 w 1830585"/>
                  <a:gd name="connsiteY1211" fmla="*/ 214313 h 2366367"/>
                  <a:gd name="connsiteX1212" fmla="*/ 438862 w 1830585"/>
                  <a:gd name="connsiteY1212" fmla="*/ 116086 h 2366367"/>
                  <a:gd name="connsiteX1213" fmla="*/ 537089 w 1830585"/>
                  <a:gd name="connsiteY1213" fmla="*/ 116086 h 2366367"/>
                  <a:gd name="connsiteX1214" fmla="*/ 537089 w 1830585"/>
                  <a:gd name="connsiteY1214" fmla="*/ 214313 h 2366367"/>
                  <a:gd name="connsiteX1215" fmla="*/ 429932 w 1830585"/>
                  <a:gd name="connsiteY1215" fmla="*/ 214313 h 2366367"/>
                  <a:gd name="connsiteX1216" fmla="*/ 331706 w 1830585"/>
                  <a:gd name="connsiteY1216" fmla="*/ 214313 h 2366367"/>
                  <a:gd name="connsiteX1217" fmla="*/ 331706 w 1830585"/>
                  <a:gd name="connsiteY1217" fmla="*/ 116086 h 2366367"/>
                  <a:gd name="connsiteX1218" fmla="*/ 429932 w 1830585"/>
                  <a:gd name="connsiteY1218" fmla="*/ 116086 h 2366367"/>
                  <a:gd name="connsiteX1219" fmla="*/ 429932 w 1830585"/>
                  <a:gd name="connsiteY1219" fmla="*/ 214313 h 2366367"/>
                  <a:gd name="connsiteX1220" fmla="*/ 322776 w 1830585"/>
                  <a:gd name="connsiteY1220" fmla="*/ 214313 h 2366367"/>
                  <a:gd name="connsiteX1221" fmla="*/ 224549 w 1830585"/>
                  <a:gd name="connsiteY1221" fmla="*/ 214313 h 2366367"/>
                  <a:gd name="connsiteX1222" fmla="*/ 224549 w 1830585"/>
                  <a:gd name="connsiteY1222" fmla="*/ 116086 h 2366367"/>
                  <a:gd name="connsiteX1223" fmla="*/ 322776 w 1830585"/>
                  <a:gd name="connsiteY1223" fmla="*/ 116086 h 2366367"/>
                  <a:gd name="connsiteX1224" fmla="*/ 322776 w 1830585"/>
                  <a:gd name="connsiteY1224" fmla="*/ 214313 h 2366367"/>
                  <a:gd name="connsiteX1225" fmla="*/ 322776 w 1830585"/>
                  <a:gd name="connsiteY1225" fmla="*/ 223242 h 2366367"/>
                  <a:gd name="connsiteX1226" fmla="*/ 322776 w 1830585"/>
                  <a:gd name="connsiteY1226" fmla="*/ 321469 h 2366367"/>
                  <a:gd name="connsiteX1227" fmla="*/ 224549 w 1830585"/>
                  <a:gd name="connsiteY1227" fmla="*/ 321469 h 2366367"/>
                  <a:gd name="connsiteX1228" fmla="*/ 224549 w 1830585"/>
                  <a:gd name="connsiteY1228" fmla="*/ 223242 h 2366367"/>
                  <a:gd name="connsiteX1229" fmla="*/ 322776 w 1830585"/>
                  <a:gd name="connsiteY1229" fmla="*/ 223242 h 2366367"/>
                  <a:gd name="connsiteX1230" fmla="*/ 215620 w 1830585"/>
                  <a:gd name="connsiteY1230" fmla="*/ 321469 h 2366367"/>
                  <a:gd name="connsiteX1231" fmla="*/ 117393 w 1830585"/>
                  <a:gd name="connsiteY1231" fmla="*/ 321469 h 2366367"/>
                  <a:gd name="connsiteX1232" fmla="*/ 117393 w 1830585"/>
                  <a:gd name="connsiteY1232" fmla="*/ 223242 h 2366367"/>
                  <a:gd name="connsiteX1233" fmla="*/ 215620 w 1830585"/>
                  <a:gd name="connsiteY1233" fmla="*/ 223242 h 2366367"/>
                  <a:gd name="connsiteX1234" fmla="*/ 215620 w 1830585"/>
                  <a:gd name="connsiteY1234" fmla="*/ 321469 h 2366367"/>
                  <a:gd name="connsiteX1235" fmla="*/ 215620 w 1830585"/>
                  <a:gd name="connsiteY1235" fmla="*/ 330398 h 2366367"/>
                  <a:gd name="connsiteX1236" fmla="*/ 215620 w 1830585"/>
                  <a:gd name="connsiteY1236" fmla="*/ 428625 h 2366367"/>
                  <a:gd name="connsiteX1237" fmla="*/ 117393 w 1830585"/>
                  <a:gd name="connsiteY1237" fmla="*/ 428625 h 2366367"/>
                  <a:gd name="connsiteX1238" fmla="*/ 117393 w 1830585"/>
                  <a:gd name="connsiteY1238" fmla="*/ 330398 h 2366367"/>
                  <a:gd name="connsiteX1239" fmla="*/ 215620 w 1830585"/>
                  <a:gd name="connsiteY1239" fmla="*/ 330398 h 2366367"/>
                  <a:gd name="connsiteX1240" fmla="*/ 215620 w 1830585"/>
                  <a:gd name="connsiteY1240" fmla="*/ 437555 h 2366367"/>
                  <a:gd name="connsiteX1241" fmla="*/ 215620 w 1830585"/>
                  <a:gd name="connsiteY1241" fmla="*/ 535781 h 2366367"/>
                  <a:gd name="connsiteX1242" fmla="*/ 117393 w 1830585"/>
                  <a:gd name="connsiteY1242" fmla="*/ 535781 h 2366367"/>
                  <a:gd name="connsiteX1243" fmla="*/ 117393 w 1830585"/>
                  <a:gd name="connsiteY1243" fmla="*/ 437555 h 2366367"/>
                  <a:gd name="connsiteX1244" fmla="*/ 215620 w 1830585"/>
                  <a:gd name="connsiteY1244" fmla="*/ 437555 h 2366367"/>
                  <a:gd name="connsiteX1245" fmla="*/ 215620 w 1830585"/>
                  <a:gd name="connsiteY1245" fmla="*/ 544711 h 2366367"/>
                  <a:gd name="connsiteX1246" fmla="*/ 215620 w 1830585"/>
                  <a:gd name="connsiteY1246" fmla="*/ 642938 h 2366367"/>
                  <a:gd name="connsiteX1247" fmla="*/ 117393 w 1830585"/>
                  <a:gd name="connsiteY1247" fmla="*/ 642938 h 2366367"/>
                  <a:gd name="connsiteX1248" fmla="*/ 117393 w 1830585"/>
                  <a:gd name="connsiteY1248" fmla="*/ 544711 h 2366367"/>
                  <a:gd name="connsiteX1249" fmla="*/ 215620 w 1830585"/>
                  <a:gd name="connsiteY1249" fmla="*/ 544711 h 2366367"/>
                  <a:gd name="connsiteX1250" fmla="*/ 215620 w 1830585"/>
                  <a:gd name="connsiteY1250" fmla="*/ 651867 h 2366367"/>
                  <a:gd name="connsiteX1251" fmla="*/ 215620 w 1830585"/>
                  <a:gd name="connsiteY1251" fmla="*/ 750094 h 2366367"/>
                  <a:gd name="connsiteX1252" fmla="*/ 117393 w 1830585"/>
                  <a:gd name="connsiteY1252" fmla="*/ 750094 h 2366367"/>
                  <a:gd name="connsiteX1253" fmla="*/ 117393 w 1830585"/>
                  <a:gd name="connsiteY1253" fmla="*/ 651867 h 2366367"/>
                  <a:gd name="connsiteX1254" fmla="*/ 215620 w 1830585"/>
                  <a:gd name="connsiteY1254" fmla="*/ 651867 h 2366367"/>
                  <a:gd name="connsiteX1255" fmla="*/ 215620 w 1830585"/>
                  <a:gd name="connsiteY1255" fmla="*/ 759023 h 2366367"/>
                  <a:gd name="connsiteX1256" fmla="*/ 215620 w 1830585"/>
                  <a:gd name="connsiteY1256" fmla="*/ 857250 h 2366367"/>
                  <a:gd name="connsiteX1257" fmla="*/ 117393 w 1830585"/>
                  <a:gd name="connsiteY1257" fmla="*/ 857250 h 2366367"/>
                  <a:gd name="connsiteX1258" fmla="*/ 117393 w 1830585"/>
                  <a:gd name="connsiteY1258" fmla="*/ 759023 h 2366367"/>
                  <a:gd name="connsiteX1259" fmla="*/ 215620 w 1830585"/>
                  <a:gd name="connsiteY1259" fmla="*/ 759023 h 2366367"/>
                  <a:gd name="connsiteX1260" fmla="*/ 215620 w 1830585"/>
                  <a:gd name="connsiteY1260" fmla="*/ 866180 h 2366367"/>
                  <a:gd name="connsiteX1261" fmla="*/ 215620 w 1830585"/>
                  <a:gd name="connsiteY1261" fmla="*/ 964406 h 2366367"/>
                  <a:gd name="connsiteX1262" fmla="*/ 117393 w 1830585"/>
                  <a:gd name="connsiteY1262" fmla="*/ 964406 h 2366367"/>
                  <a:gd name="connsiteX1263" fmla="*/ 117393 w 1830585"/>
                  <a:gd name="connsiteY1263" fmla="*/ 866180 h 2366367"/>
                  <a:gd name="connsiteX1264" fmla="*/ 215620 w 1830585"/>
                  <a:gd name="connsiteY1264" fmla="*/ 866180 h 2366367"/>
                  <a:gd name="connsiteX1265" fmla="*/ 215620 w 1830585"/>
                  <a:gd name="connsiteY1265" fmla="*/ 973336 h 2366367"/>
                  <a:gd name="connsiteX1266" fmla="*/ 215620 w 1830585"/>
                  <a:gd name="connsiteY1266" fmla="*/ 1071563 h 2366367"/>
                  <a:gd name="connsiteX1267" fmla="*/ 117393 w 1830585"/>
                  <a:gd name="connsiteY1267" fmla="*/ 1071563 h 2366367"/>
                  <a:gd name="connsiteX1268" fmla="*/ 117393 w 1830585"/>
                  <a:gd name="connsiteY1268" fmla="*/ 973336 h 2366367"/>
                  <a:gd name="connsiteX1269" fmla="*/ 215620 w 1830585"/>
                  <a:gd name="connsiteY1269" fmla="*/ 973336 h 2366367"/>
                  <a:gd name="connsiteX1270" fmla="*/ 215620 w 1830585"/>
                  <a:gd name="connsiteY1270" fmla="*/ 1080492 h 2366367"/>
                  <a:gd name="connsiteX1271" fmla="*/ 215620 w 1830585"/>
                  <a:gd name="connsiteY1271" fmla="*/ 1178719 h 2366367"/>
                  <a:gd name="connsiteX1272" fmla="*/ 117393 w 1830585"/>
                  <a:gd name="connsiteY1272" fmla="*/ 1178719 h 2366367"/>
                  <a:gd name="connsiteX1273" fmla="*/ 117393 w 1830585"/>
                  <a:gd name="connsiteY1273" fmla="*/ 1080492 h 2366367"/>
                  <a:gd name="connsiteX1274" fmla="*/ 215620 w 1830585"/>
                  <a:gd name="connsiteY1274" fmla="*/ 1080492 h 2366367"/>
                  <a:gd name="connsiteX1275" fmla="*/ 215620 w 1830585"/>
                  <a:gd name="connsiteY1275" fmla="*/ 1187649 h 2366367"/>
                  <a:gd name="connsiteX1276" fmla="*/ 215620 w 1830585"/>
                  <a:gd name="connsiteY1276" fmla="*/ 1285875 h 2366367"/>
                  <a:gd name="connsiteX1277" fmla="*/ 117393 w 1830585"/>
                  <a:gd name="connsiteY1277" fmla="*/ 1285875 h 2366367"/>
                  <a:gd name="connsiteX1278" fmla="*/ 117393 w 1830585"/>
                  <a:gd name="connsiteY1278" fmla="*/ 1187649 h 2366367"/>
                  <a:gd name="connsiteX1279" fmla="*/ 215620 w 1830585"/>
                  <a:gd name="connsiteY1279" fmla="*/ 1187649 h 2366367"/>
                  <a:gd name="connsiteX1280" fmla="*/ 215620 w 1830585"/>
                  <a:gd name="connsiteY1280" fmla="*/ 1294805 h 2366367"/>
                  <a:gd name="connsiteX1281" fmla="*/ 215620 w 1830585"/>
                  <a:gd name="connsiteY1281" fmla="*/ 1393031 h 2366367"/>
                  <a:gd name="connsiteX1282" fmla="*/ 117393 w 1830585"/>
                  <a:gd name="connsiteY1282" fmla="*/ 1393031 h 2366367"/>
                  <a:gd name="connsiteX1283" fmla="*/ 117393 w 1830585"/>
                  <a:gd name="connsiteY1283" fmla="*/ 1294805 h 2366367"/>
                  <a:gd name="connsiteX1284" fmla="*/ 215620 w 1830585"/>
                  <a:gd name="connsiteY1284" fmla="*/ 1294805 h 2366367"/>
                  <a:gd name="connsiteX1285" fmla="*/ 215620 w 1830585"/>
                  <a:gd name="connsiteY1285" fmla="*/ 1401961 h 2366367"/>
                  <a:gd name="connsiteX1286" fmla="*/ 215620 w 1830585"/>
                  <a:gd name="connsiteY1286" fmla="*/ 1500188 h 2366367"/>
                  <a:gd name="connsiteX1287" fmla="*/ 117393 w 1830585"/>
                  <a:gd name="connsiteY1287" fmla="*/ 1500188 h 2366367"/>
                  <a:gd name="connsiteX1288" fmla="*/ 117393 w 1830585"/>
                  <a:gd name="connsiteY1288" fmla="*/ 1401961 h 2366367"/>
                  <a:gd name="connsiteX1289" fmla="*/ 215620 w 1830585"/>
                  <a:gd name="connsiteY1289" fmla="*/ 1401961 h 2366367"/>
                  <a:gd name="connsiteX1290" fmla="*/ 215620 w 1830585"/>
                  <a:gd name="connsiteY1290" fmla="*/ 1509117 h 2366367"/>
                  <a:gd name="connsiteX1291" fmla="*/ 215620 w 1830585"/>
                  <a:gd name="connsiteY1291" fmla="*/ 1607344 h 2366367"/>
                  <a:gd name="connsiteX1292" fmla="*/ 117393 w 1830585"/>
                  <a:gd name="connsiteY1292" fmla="*/ 1607344 h 2366367"/>
                  <a:gd name="connsiteX1293" fmla="*/ 117393 w 1830585"/>
                  <a:gd name="connsiteY1293" fmla="*/ 1509117 h 2366367"/>
                  <a:gd name="connsiteX1294" fmla="*/ 215620 w 1830585"/>
                  <a:gd name="connsiteY1294" fmla="*/ 1509117 h 2366367"/>
                  <a:gd name="connsiteX1295" fmla="*/ 215620 w 1830585"/>
                  <a:gd name="connsiteY1295" fmla="*/ 1616274 h 2366367"/>
                  <a:gd name="connsiteX1296" fmla="*/ 215620 w 1830585"/>
                  <a:gd name="connsiteY1296" fmla="*/ 1714500 h 2366367"/>
                  <a:gd name="connsiteX1297" fmla="*/ 117393 w 1830585"/>
                  <a:gd name="connsiteY1297" fmla="*/ 1714500 h 2366367"/>
                  <a:gd name="connsiteX1298" fmla="*/ 117393 w 1830585"/>
                  <a:gd name="connsiteY1298" fmla="*/ 1616274 h 2366367"/>
                  <a:gd name="connsiteX1299" fmla="*/ 215620 w 1830585"/>
                  <a:gd name="connsiteY1299" fmla="*/ 1616274 h 2366367"/>
                  <a:gd name="connsiteX1300" fmla="*/ 215620 w 1830585"/>
                  <a:gd name="connsiteY1300" fmla="*/ 1723430 h 2366367"/>
                  <a:gd name="connsiteX1301" fmla="*/ 215620 w 1830585"/>
                  <a:gd name="connsiteY1301" fmla="*/ 1821656 h 2366367"/>
                  <a:gd name="connsiteX1302" fmla="*/ 117393 w 1830585"/>
                  <a:gd name="connsiteY1302" fmla="*/ 1821656 h 2366367"/>
                  <a:gd name="connsiteX1303" fmla="*/ 117393 w 1830585"/>
                  <a:gd name="connsiteY1303" fmla="*/ 1723430 h 2366367"/>
                  <a:gd name="connsiteX1304" fmla="*/ 215620 w 1830585"/>
                  <a:gd name="connsiteY1304" fmla="*/ 1723430 h 2366367"/>
                  <a:gd name="connsiteX1305" fmla="*/ 215620 w 1830585"/>
                  <a:gd name="connsiteY1305" fmla="*/ 1830586 h 2366367"/>
                  <a:gd name="connsiteX1306" fmla="*/ 215620 w 1830585"/>
                  <a:gd name="connsiteY1306" fmla="*/ 1928813 h 2366367"/>
                  <a:gd name="connsiteX1307" fmla="*/ 117393 w 1830585"/>
                  <a:gd name="connsiteY1307" fmla="*/ 1928813 h 2366367"/>
                  <a:gd name="connsiteX1308" fmla="*/ 117393 w 1830585"/>
                  <a:gd name="connsiteY1308" fmla="*/ 1830586 h 2366367"/>
                  <a:gd name="connsiteX1309" fmla="*/ 215620 w 1830585"/>
                  <a:gd name="connsiteY1309" fmla="*/ 1830586 h 2366367"/>
                  <a:gd name="connsiteX1310" fmla="*/ 215620 w 1830585"/>
                  <a:gd name="connsiteY1310" fmla="*/ 1937742 h 2366367"/>
                  <a:gd name="connsiteX1311" fmla="*/ 215620 w 1830585"/>
                  <a:gd name="connsiteY1311" fmla="*/ 2035969 h 2366367"/>
                  <a:gd name="connsiteX1312" fmla="*/ 117393 w 1830585"/>
                  <a:gd name="connsiteY1312" fmla="*/ 2035969 h 2366367"/>
                  <a:gd name="connsiteX1313" fmla="*/ 117393 w 1830585"/>
                  <a:gd name="connsiteY1313" fmla="*/ 1937742 h 2366367"/>
                  <a:gd name="connsiteX1314" fmla="*/ 215620 w 1830585"/>
                  <a:gd name="connsiteY1314" fmla="*/ 1937742 h 2366367"/>
                  <a:gd name="connsiteX1315" fmla="*/ 215620 w 1830585"/>
                  <a:gd name="connsiteY1315" fmla="*/ 2044899 h 2366367"/>
                  <a:gd name="connsiteX1316" fmla="*/ 215620 w 1830585"/>
                  <a:gd name="connsiteY1316" fmla="*/ 2143125 h 2366367"/>
                  <a:gd name="connsiteX1317" fmla="*/ 117393 w 1830585"/>
                  <a:gd name="connsiteY1317" fmla="*/ 2143125 h 2366367"/>
                  <a:gd name="connsiteX1318" fmla="*/ 117393 w 1830585"/>
                  <a:gd name="connsiteY1318" fmla="*/ 2044899 h 2366367"/>
                  <a:gd name="connsiteX1319" fmla="*/ 215620 w 1830585"/>
                  <a:gd name="connsiteY1319" fmla="*/ 2044899 h 2366367"/>
                  <a:gd name="connsiteX1320" fmla="*/ 224549 w 1830585"/>
                  <a:gd name="connsiteY1320" fmla="*/ 2044899 h 2366367"/>
                  <a:gd name="connsiteX1321" fmla="*/ 322776 w 1830585"/>
                  <a:gd name="connsiteY1321" fmla="*/ 2044899 h 2366367"/>
                  <a:gd name="connsiteX1322" fmla="*/ 322776 w 1830585"/>
                  <a:gd name="connsiteY1322" fmla="*/ 2143125 h 2366367"/>
                  <a:gd name="connsiteX1323" fmla="*/ 224549 w 1830585"/>
                  <a:gd name="connsiteY1323" fmla="*/ 2143125 h 2366367"/>
                  <a:gd name="connsiteX1324" fmla="*/ 224549 w 1830585"/>
                  <a:gd name="connsiteY1324" fmla="*/ 2044899 h 2366367"/>
                  <a:gd name="connsiteX1325" fmla="*/ 322776 w 1830585"/>
                  <a:gd name="connsiteY1325" fmla="*/ 2152055 h 2366367"/>
                  <a:gd name="connsiteX1326" fmla="*/ 322776 w 1830585"/>
                  <a:gd name="connsiteY1326" fmla="*/ 2250281 h 2366367"/>
                  <a:gd name="connsiteX1327" fmla="*/ 224549 w 1830585"/>
                  <a:gd name="connsiteY1327" fmla="*/ 2250281 h 2366367"/>
                  <a:gd name="connsiteX1328" fmla="*/ 224549 w 1830585"/>
                  <a:gd name="connsiteY1328" fmla="*/ 2152055 h 2366367"/>
                  <a:gd name="connsiteX1329" fmla="*/ 322776 w 1830585"/>
                  <a:gd name="connsiteY1329" fmla="*/ 2152055 h 2366367"/>
                  <a:gd name="connsiteX1330" fmla="*/ 331706 w 1830585"/>
                  <a:gd name="connsiteY1330" fmla="*/ 2152055 h 2366367"/>
                  <a:gd name="connsiteX1331" fmla="*/ 429932 w 1830585"/>
                  <a:gd name="connsiteY1331" fmla="*/ 2152055 h 2366367"/>
                  <a:gd name="connsiteX1332" fmla="*/ 429932 w 1830585"/>
                  <a:gd name="connsiteY1332" fmla="*/ 2250281 h 2366367"/>
                  <a:gd name="connsiteX1333" fmla="*/ 331706 w 1830585"/>
                  <a:gd name="connsiteY1333" fmla="*/ 2250281 h 2366367"/>
                  <a:gd name="connsiteX1334" fmla="*/ 331706 w 1830585"/>
                  <a:gd name="connsiteY1334" fmla="*/ 2152055 h 2366367"/>
                  <a:gd name="connsiteX1335" fmla="*/ 438862 w 1830585"/>
                  <a:gd name="connsiteY1335" fmla="*/ 2152055 h 2366367"/>
                  <a:gd name="connsiteX1336" fmla="*/ 537089 w 1830585"/>
                  <a:gd name="connsiteY1336" fmla="*/ 2152055 h 2366367"/>
                  <a:gd name="connsiteX1337" fmla="*/ 537089 w 1830585"/>
                  <a:gd name="connsiteY1337" fmla="*/ 2250281 h 2366367"/>
                  <a:gd name="connsiteX1338" fmla="*/ 438862 w 1830585"/>
                  <a:gd name="connsiteY1338" fmla="*/ 2250281 h 2366367"/>
                  <a:gd name="connsiteX1339" fmla="*/ 438862 w 1830585"/>
                  <a:gd name="connsiteY1339" fmla="*/ 2152055 h 2366367"/>
                  <a:gd name="connsiteX1340" fmla="*/ 546018 w 1830585"/>
                  <a:gd name="connsiteY1340" fmla="*/ 2152055 h 2366367"/>
                  <a:gd name="connsiteX1341" fmla="*/ 644245 w 1830585"/>
                  <a:gd name="connsiteY1341" fmla="*/ 2152055 h 2366367"/>
                  <a:gd name="connsiteX1342" fmla="*/ 644245 w 1830585"/>
                  <a:gd name="connsiteY1342" fmla="*/ 2250281 h 2366367"/>
                  <a:gd name="connsiteX1343" fmla="*/ 546018 w 1830585"/>
                  <a:gd name="connsiteY1343" fmla="*/ 2250281 h 2366367"/>
                  <a:gd name="connsiteX1344" fmla="*/ 546018 w 1830585"/>
                  <a:gd name="connsiteY1344" fmla="*/ 2152055 h 2366367"/>
                  <a:gd name="connsiteX1345" fmla="*/ 653175 w 1830585"/>
                  <a:gd name="connsiteY1345" fmla="*/ 2152055 h 2366367"/>
                  <a:gd name="connsiteX1346" fmla="*/ 751401 w 1830585"/>
                  <a:gd name="connsiteY1346" fmla="*/ 2152055 h 2366367"/>
                  <a:gd name="connsiteX1347" fmla="*/ 751401 w 1830585"/>
                  <a:gd name="connsiteY1347" fmla="*/ 2250281 h 2366367"/>
                  <a:gd name="connsiteX1348" fmla="*/ 653175 w 1830585"/>
                  <a:gd name="connsiteY1348" fmla="*/ 2250281 h 2366367"/>
                  <a:gd name="connsiteX1349" fmla="*/ 653175 w 1830585"/>
                  <a:gd name="connsiteY1349" fmla="*/ 2152055 h 2366367"/>
                  <a:gd name="connsiteX1350" fmla="*/ 760331 w 1830585"/>
                  <a:gd name="connsiteY1350" fmla="*/ 2152055 h 2366367"/>
                  <a:gd name="connsiteX1351" fmla="*/ 858557 w 1830585"/>
                  <a:gd name="connsiteY1351" fmla="*/ 2152055 h 2366367"/>
                  <a:gd name="connsiteX1352" fmla="*/ 858557 w 1830585"/>
                  <a:gd name="connsiteY1352" fmla="*/ 2250281 h 2366367"/>
                  <a:gd name="connsiteX1353" fmla="*/ 760331 w 1830585"/>
                  <a:gd name="connsiteY1353" fmla="*/ 2250281 h 2366367"/>
                  <a:gd name="connsiteX1354" fmla="*/ 760331 w 1830585"/>
                  <a:gd name="connsiteY1354" fmla="*/ 2152055 h 2366367"/>
                  <a:gd name="connsiteX1355" fmla="*/ 867487 w 1830585"/>
                  <a:gd name="connsiteY1355" fmla="*/ 2152055 h 2366367"/>
                  <a:gd name="connsiteX1356" fmla="*/ 965714 w 1830585"/>
                  <a:gd name="connsiteY1356" fmla="*/ 2152055 h 2366367"/>
                  <a:gd name="connsiteX1357" fmla="*/ 965714 w 1830585"/>
                  <a:gd name="connsiteY1357" fmla="*/ 2250281 h 2366367"/>
                  <a:gd name="connsiteX1358" fmla="*/ 867487 w 1830585"/>
                  <a:gd name="connsiteY1358" fmla="*/ 2250281 h 2366367"/>
                  <a:gd name="connsiteX1359" fmla="*/ 867487 w 1830585"/>
                  <a:gd name="connsiteY1359" fmla="*/ 2152055 h 2366367"/>
                  <a:gd name="connsiteX1360" fmla="*/ 974643 w 1830585"/>
                  <a:gd name="connsiteY1360" fmla="*/ 2152055 h 2366367"/>
                  <a:gd name="connsiteX1361" fmla="*/ 1072870 w 1830585"/>
                  <a:gd name="connsiteY1361" fmla="*/ 2152055 h 2366367"/>
                  <a:gd name="connsiteX1362" fmla="*/ 1072870 w 1830585"/>
                  <a:gd name="connsiteY1362" fmla="*/ 2250281 h 2366367"/>
                  <a:gd name="connsiteX1363" fmla="*/ 974643 w 1830585"/>
                  <a:gd name="connsiteY1363" fmla="*/ 2250281 h 2366367"/>
                  <a:gd name="connsiteX1364" fmla="*/ 974643 w 1830585"/>
                  <a:gd name="connsiteY1364" fmla="*/ 2152055 h 2366367"/>
                  <a:gd name="connsiteX1365" fmla="*/ 1081800 w 1830585"/>
                  <a:gd name="connsiteY1365" fmla="*/ 2152055 h 2366367"/>
                  <a:gd name="connsiteX1366" fmla="*/ 1180026 w 1830585"/>
                  <a:gd name="connsiteY1366" fmla="*/ 2152055 h 2366367"/>
                  <a:gd name="connsiteX1367" fmla="*/ 1180026 w 1830585"/>
                  <a:gd name="connsiteY1367" fmla="*/ 2250281 h 2366367"/>
                  <a:gd name="connsiteX1368" fmla="*/ 1081800 w 1830585"/>
                  <a:gd name="connsiteY1368" fmla="*/ 2250281 h 2366367"/>
                  <a:gd name="connsiteX1369" fmla="*/ 1081800 w 1830585"/>
                  <a:gd name="connsiteY1369" fmla="*/ 2152055 h 2366367"/>
                  <a:gd name="connsiteX1370" fmla="*/ 1188956 w 1830585"/>
                  <a:gd name="connsiteY1370" fmla="*/ 2152055 h 2366367"/>
                  <a:gd name="connsiteX1371" fmla="*/ 1287182 w 1830585"/>
                  <a:gd name="connsiteY1371" fmla="*/ 2152055 h 2366367"/>
                  <a:gd name="connsiteX1372" fmla="*/ 1287182 w 1830585"/>
                  <a:gd name="connsiteY1372" fmla="*/ 2250281 h 2366367"/>
                  <a:gd name="connsiteX1373" fmla="*/ 1188956 w 1830585"/>
                  <a:gd name="connsiteY1373" fmla="*/ 2250281 h 2366367"/>
                  <a:gd name="connsiteX1374" fmla="*/ 1188956 w 1830585"/>
                  <a:gd name="connsiteY1374" fmla="*/ 2152055 h 2366367"/>
                  <a:gd name="connsiteX1375" fmla="*/ 1296112 w 1830585"/>
                  <a:gd name="connsiteY1375" fmla="*/ 2152055 h 2366367"/>
                  <a:gd name="connsiteX1376" fmla="*/ 1394339 w 1830585"/>
                  <a:gd name="connsiteY1376" fmla="*/ 2152055 h 2366367"/>
                  <a:gd name="connsiteX1377" fmla="*/ 1394339 w 1830585"/>
                  <a:gd name="connsiteY1377" fmla="*/ 2250281 h 2366367"/>
                  <a:gd name="connsiteX1378" fmla="*/ 1296112 w 1830585"/>
                  <a:gd name="connsiteY1378" fmla="*/ 2250281 h 2366367"/>
                  <a:gd name="connsiteX1379" fmla="*/ 1296112 w 1830585"/>
                  <a:gd name="connsiteY1379" fmla="*/ 2152055 h 2366367"/>
                  <a:gd name="connsiteX1380" fmla="*/ 1403268 w 1830585"/>
                  <a:gd name="connsiteY1380" fmla="*/ 2152055 h 2366367"/>
                  <a:gd name="connsiteX1381" fmla="*/ 1501495 w 1830585"/>
                  <a:gd name="connsiteY1381" fmla="*/ 2152055 h 2366367"/>
                  <a:gd name="connsiteX1382" fmla="*/ 1501495 w 1830585"/>
                  <a:gd name="connsiteY1382" fmla="*/ 2250281 h 2366367"/>
                  <a:gd name="connsiteX1383" fmla="*/ 1403268 w 1830585"/>
                  <a:gd name="connsiteY1383" fmla="*/ 2250281 h 2366367"/>
                  <a:gd name="connsiteX1384" fmla="*/ 1403268 w 1830585"/>
                  <a:gd name="connsiteY1384" fmla="*/ 2152055 h 2366367"/>
                  <a:gd name="connsiteX1385" fmla="*/ 1510425 w 1830585"/>
                  <a:gd name="connsiteY1385" fmla="*/ 2152055 h 2366367"/>
                  <a:gd name="connsiteX1386" fmla="*/ 1608651 w 1830585"/>
                  <a:gd name="connsiteY1386" fmla="*/ 2152055 h 2366367"/>
                  <a:gd name="connsiteX1387" fmla="*/ 1608651 w 1830585"/>
                  <a:gd name="connsiteY1387" fmla="*/ 2250281 h 2366367"/>
                  <a:gd name="connsiteX1388" fmla="*/ 1510425 w 1830585"/>
                  <a:gd name="connsiteY1388" fmla="*/ 2250281 h 2366367"/>
                  <a:gd name="connsiteX1389" fmla="*/ 1510425 w 1830585"/>
                  <a:gd name="connsiteY1389" fmla="*/ 2152055 h 2366367"/>
                  <a:gd name="connsiteX1390" fmla="*/ 1510425 w 1830585"/>
                  <a:gd name="connsiteY1390" fmla="*/ 2143125 h 2366367"/>
                  <a:gd name="connsiteX1391" fmla="*/ 1510425 w 1830585"/>
                  <a:gd name="connsiteY1391" fmla="*/ 2044899 h 2366367"/>
                  <a:gd name="connsiteX1392" fmla="*/ 1608651 w 1830585"/>
                  <a:gd name="connsiteY1392" fmla="*/ 2044899 h 2366367"/>
                  <a:gd name="connsiteX1393" fmla="*/ 1608651 w 1830585"/>
                  <a:gd name="connsiteY1393" fmla="*/ 2143125 h 2366367"/>
                  <a:gd name="connsiteX1394" fmla="*/ 1510425 w 1830585"/>
                  <a:gd name="connsiteY1394" fmla="*/ 2143125 h 2366367"/>
                  <a:gd name="connsiteX1395" fmla="*/ 1617581 w 1830585"/>
                  <a:gd name="connsiteY1395" fmla="*/ 2044899 h 2366367"/>
                  <a:gd name="connsiteX1396" fmla="*/ 1715807 w 1830585"/>
                  <a:gd name="connsiteY1396" fmla="*/ 2044899 h 2366367"/>
                  <a:gd name="connsiteX1397" fmla="*/ 1715807 w 1830585"/>
                  <a:gd name="connsiteY1397" fmla="*/ 2143125 h 2366367"/>
                  <a:gd name="connsiteX1398" fmla="*/ 1617581 w 1830585"/>
                  <a:gd name="connsiteY1398" fmla="*/ 2143125 h 2366367"/>
                  <a:gd name="connsiteX1399" fmla="*/ 1617581 w 1830585"/>
                  <a:gd name="connsiteY1399" fmla="*/ 2044899 h 2366367"/>
                  <a:gd name="connsiteX1400" fmla="*/ 1617581 w 1830585"/>
                  <a:gd name="connsiteY1400" fmla="*/ 2035969 h 2366367"/>
                  <a:gd name="connsiteX1401" fmla="*/ 1617581 w 1830585"/>
                  <a:gd name="connsiteY1401" fmla="*/ 1937742 h 2366367"/>
                  <a:gd name="connsiteX1402" fmla="*/ 1715807 w 1830585"/>
                  <a:gd name="connsiteY1402" fmla="*/ 1937742 h 2366367"/>
                  <a:gd name="connsiteX1403" fmla="*/ 1715807 w 1830585"/>
                  <a:gd name="connsiteY1403" fmla="*/ 2035969 h 2366367"/>
                  <a:gd name="connsiteX1404" fmla="*/ 1617581 w 1830585"/>
                  <a:gd name="connsiteY1404" fmla="*/ 2035969 h 2366367"/>
                  <a:gd name="connsiteX1405" fmla="*/ 1617581 w 1830585"/>
                  <a:gd name="connsiteY1405" fmla="*/ 1928813 h 2366367"/>
                  <a:gd name="connsiteX1406" fmla="*/ 1617581 w 1830585"/>
                  <a:gd name="connsiteY1406" fmla="*/ 1830586 h 2366367"/>
                  <a:gd name="connsiteX1407" fmla="*/ 1715807 w 1830585"/>
                  <a:gd name="connsiteY1407" fmla="*/ 1830586 h 2366367"/>
                  <a:gd name="connsiteX1408" fmla="*/ 1715807 w 1830585"/>
                  <a:gd name="connsiteY1408" fmla="*/ 1928813 h 2366367"/>
                  <a:gd name="connsiteX1409" fmla="*/ 1617581 w 1830585"/>
                  <a:gd name="connsiteY1409" fmla="*/ 1928813 h 2366367"/>
                  <a:gd name="connsiteX1410" fmla="*/ 1617581 w 1830585"/>
                  <a:gd name="connsiteY1410" fmla="*/ 1821656 h 2366367"/>
                  <a:gd name="connsiteX1411" fmla="*/ 1617581 w 1830585"/>
                  <a:gd name="connsiteY1411" fmla="*/ 1723430 h 2366367"/>
                  <a:gd name="connsiteX1412" fmla="*/ 1715807 w 1830585"/>
                  <a:gd name="connsiteY1412" fmla="*/ 1723430 h 2366367"/>
                  <a:gd name="connsiteX1413" fmla="*/ 1715807 w 1830585"/>
                  <a:gd name="connsiteY1413" fmla="*/ 1821656 h 2366367"/>
                  <a:gd name="connsiteX1414" fmla="*/ 1617581 w 1830585"/>
                  <a:gd name="connsiteY1414" fmla="*/ 1821656 h 2366367"/>
                  <a:gd name="connsiteX1415" fmla="*/ 1617581 w 1830585"/>
                  <a:gd name="connsiteY1415" fmla="*/ 1714500 h 2366367"/>
                  <a:gd name="connsiteX1416" fmla="*/ 1617581 w 1830585"/>
                  <a:gd name="connsiteY1416" fmla="*/ 1616274 h 2366367"/>
                  <a:gd name="connsiteX1417" fmla="*/ 1715807 w 1830585"/>
                  <a:gd name="connsiteY1417" fmla="*/ 1616274 h 2366367"/>
                  <a:gd name="connsiteX1418" fmla="*/ 1715807 w 1830585"/>
                  <a:gd name="connsiteY1418" fmla="*/ 1714500 h 2366367"/>
                  <a:gd name="connsiteX1419" fmla="*/ 1617581 w 1830585"/>
                  <a:gd name="connsiteY1419" fmla="*/ 1714500 h 2366367"/>
                  <a:gd name="connsiteX1420" fmla="*/ 1617581 w 1830585"/>
                  <a:gd name="connsiteY1420" fmla="*/ 1607344 h 2366367"/>
                  <a:gd name="connsiteX1421" fmla="*/ 1617581 w 1830585"/>
                  <a:gd name="connsiteY1421" fmla="*/ 1509117 h 2366367"/>
                  <a:gd name="connsiteX1422" fmla="*/ 1715807 w 1830585"/>
                  <a:gd name="connsiteY1422" fmla="*/ 1509117 h 2366367"/>
                  <a:gd name="connsiteX1423" fmla="*/ 1715807 w 1830585"/>
                  <a:gd name="connsiteY1423" fmla="*/ 1607344 h 2366367"/>
                  <a:gd name="connsiteX1424" fmla="*/ 1617581 w 1830585"/>
                  <a:gd name="connsiteY1424" fmla="*/ 1607344 h 2366367"/>
                  <a:gd name="connsiteX1425" fmla="*/ 1617581 w 1830585"/>
                  <a:gd name="connsiteY1425" fmla="*/ 1500188 h 2366367"/>
                  <a:gd name="connsiteX1426" fmla="*/ 1617581 w 1830585"/>
                  <a:gd name="connsiteY1426" fmla="*/ 1401961 h 2366367"/>
                  <a:gd name="connsiteX1427" fmla="*/ 1715807 w 1830585"/>
                  <a:gd name="connsiteY1427" fmla="*/ 1401961 h 2366367"/>
                  <a:gd name="connsiteX1428" fmla="*/ 1715807 w 1830585"/>
                  <a:gd name="connsiteY1428" fmla="*/ 1500188 h 2366367"/>
                  <a:gd name="connsiteX1429" fmla="*/ 1617581 w 1830585"/>
                  <a:gd name="connsiteY1429" fmla="*/ 1500188 h 2366367"/>
                  <a:gd name="connsiteX1430" fmla="*/ 1617581 w 1830585"/>
                  <a:gd name="connsiteY1430" fmla="*/ 1393031 h 2366367"/>
                  <a:gd name="connsiteX1431" fmla="*/ 1617581 w 1830585"/>
                  <a:gd name="connsiteY1431" fmla="*/ 1294805 h 2366367"/>
                  <a:gd name="connsiteX1432" fmla="*/ 1715807 w 1830585"/>
                  <a:gd name="connsiteY1432" fmla="*/ 1294805 h 2366367"/>
                  <a:gd name="connsiteX1433" fmla="*/ 1715807 w 1830585"/>
                  <a:gd name="connsiteY1433" fmla="*/ 1393031 h 2366367"/>
                  <a:gd name="connsiteX1434" fmla="*/ 1617581 w 1830585"/>
                  <a:gd name="connsiteY1434" fmla="*/ 1393031 h 2366367"/>
                  <a:gd name="connsiteX1435" fmla="*/ 1617581 w 1830585"/>
                  <a:gd name="connsiteY1435" fmla="*/ 1285875 h 2366367"/>
                  <a:gd name="connsiteX1436" fmla="*/ 1617581 w 1830585"/>
                  <a:gd name="connsiteY1436" fmla="*/ 1187649 h 2366367"/>
                  <a:gd name="connsiteX1437" fmla="*/ 1715807 w 1830585"/>
                  <a:gd name="connsiteY1437" fmla="*/ 1187649 h 2366367"/>
                  <a:gd name="connsiteX1438" fmla="*/ 1715807 w 1830585"/>
                  <a:gd name="connsiteY1438" fmla="*/ 1285875 h 2366367"/>
                  <a:gd name="connsiteX1439" fmla="*/ 1617581 w 1830585"/>
                  <a:gd name="connsiteY1439" fmla="*/ 1285875 h 2366367"/>
                  <a:gd name="connsiteX1440" fmla="*/ 1617581 w 1830585"/>
                  <a:gd name="connsiteY1440" fmla="*/ 1178719 h 2366367"/>
                  <a:gd name="connsiteX1441" fmla="*/ 1617581 w 1830585"/>
                  <a:gd name="connsiteY1441" fmla="*/ 1080492 h 2366367"/>
                  <a:gd name="connsiteX1442" fmla="*/ 1715807 w 1830585"/>
                  <a:gd name="connsiteY1442" fmla="*/ 1080492 h 2366367"/>
                  <a:gd name="connsiteX1443" fmla="*/ 1715807 w 1830585"/>
                  <a:gd name="connsiteY1443" fmla="*/ 1178719 h 2366367"/>
                  <a:gd name="connsiteX1444" fmla="*/ 1617581 w 1830585"/>
                  <a:gd name="connsiteY1444" fmla="*/ 1178719 h 2366367"/>
                  <a:gd name="connsiteX1445" fmla="*/ 1617581 w 1830585"/>
                  <a:gd name="connsiteY1445" fmla="*/ 1071563 h 2366367"/>
                  <a:gd name="connsiteX1446" fmla="*/ 1617581 w 1830585"/>
                  <a:gd name="connsiteY1446" fmla="*/ 973336 h 2366367"/>
                  <a:gd name="connsiteX1447" fmla="*/ 1715807 w 1830585"/>
                  <a:gd name="connsiteY1447" fmla="*/ 973336 h 2366367"/>
                  <a:gd name="connsiteX1448" fmla="*/ 1715807 w 1830585"/>
                  <a:gd name="connsiteY1448" fmla="*/ 1071563 h 2366367"/>
                  <a:gd name="connsiteX1449" fmla="*/ 1617581 w 1830585"/>
                  <a:gd name="connsiteY1449" fmla="*/ 1071563 h 2366367"/>
                  <a:gd name="connsiteX1450" fmla="*/ 1617581 w 1830585"/>
                  <a:gd name="connsiteY1450" fmla="*/ 964406 h 2366367"/>
                  <a:gd name="connsiteX1451" fmla="*/ 1617581 w 1830585"/>
                  <a:gd name="connsiteY1451" fmla="*/ 866180 h 2366367"/>
                  <a:gd name="connsiteX1452" fmla="*/ 1715807 w 1830585"/>
                  <a:gd name="connsiteY1452" fmla="*/ 866180 h 2366367"/>
                  <a:gd name="connsiteX1453" fmla="*/ 1715807 w 1830585"/>
                  <a:gd name="connsiteY1453" fmla="*/ 964406 h 2366367"/>
                  <a:gd name="connsiteX1454" fmla="*/ 1617581 w 1830585"/>
                  <a:gd name="connsiteY1454" fmla="*/ 964406 h 2366367"/>
                  <a:gd name="connsiteX1455" fmla="*/ 1617581 w 1830585"/>
                  <a:gd name="connsiteY1455" fmla="*/ 857250 h 2366367"/>
                  <a:gd name="connsiteX1456" fmla="*/ 1617581 w 1830585"/>
                  <a:gd name="connsiteY1456" fmla="*/ 759023 h 2366367"/>
                  <a:gd name="connsiteX1457" fmla="*/ 1715807 w 1830585"/>
                  <a:gd name="connsiteY1457" fmla="*/ 759023 h 2366367"/>
                  <a:gd name="connsiteX1458" fmla="*/ 1715807 w 1830585"/>
                  <a:gd name="connsiteY1458" fmla="*/ 857250 h 2366367"/>
                  <a:gd name="connsiteX1459" fmla="*/ 1617581 w 1830585"/>
                  <a:gd name="connsiteY1459" fmla="*/ 857250 h 2366367"/>
                  <a:gd name="connsiteX1460" fmla="*/ 1617581 w 1830585"/>
                  <a:gd name="connsiteY1460" fmla="*/ 750094 h 2366367"/>
                  <a:gd name="connsiteX1461" fmla="*/ 1617581 w 1830585"/>
                  <a:gd name="connsiteY1461" fmla="*/ 651867 h 2366367"/>
                  <a:gd name="connsiteX1462" fmla="*/ 1715807 w 1830585"/>
                  <a:gd name="connsiteY1462" fmla="*/ 651867 h 2366367"/>
                  <a:gd name="connsiteX1463" fmla="*/ 1715807 w 1830585"/>
                  <a:gd name="connsiteY1463" fmla="*/ 750094 h 2366367"/>
                  <a:gd name="connsiteX1464" fmla="*/ 1617581 w 1830585"/>
                  <a:gd name="connsiteY1464" fmla="*/ 750094 h 2366367"/>
                  <a:gd name="connsiteX1465" fmla="*/ 1617581 w 1830585"/>
                  <a:gd name="connsiteY1465" fmla="*/ 642938 h 2366367"/>
                  <a:gd name="connsiteX1466" fmla="*/ 1617581 w 1830585"/>
                  <a:gd name="connsiteY1466" fmla="*/ 544711 h 2366367"/>
                  <a:gd name="connsiteX1467" fmla="*/ 1715807 w 1830585"/>
                  <a:gd name="connsiteY1467" fmla="*/ 544711 h 2366367"/>
                  <a:gd name="connsiteX1468" fmla="*/ 1715807 w 1830585"/>
                  <a:gd name="connsiteY1468" fmla="*/ 642938 h 2366367"/>
                  <a:gd name="connsiteX1469" fmla="*/ 1617581 w 1830585"/>
                  <a:gd name="connsiteY1469" fmla="*/ 642938 h 2366367"/>
                  <a:gd name="connsiteX1470" fmla="*/ 1617581 w 1830585"/>
                  <a:gd name="connsiteY1470" fmla="*/ 535781 h 2366367"/>
                  <a:gd name="connsiteX1471" fmla="*/ 1617581 w 1830585"/>
                  <a:gd name="connsiteY1471" fmla="*/ 437555 h 2366367"/>
                  <a:gd name="connsiteX1472" fmla="*/ 1715807 w 1830585"/>
                  <a:gd name="connsiteY1472" fmla="*/ 437555 h 2366367"/>
                  <a:gd name="connsiteX1473" fmla="*/ 1715807 w 1830585"/>
                  <a:gd name="connsiteY1473" fmla="*/ 535781 h 2366367"/>
                  <a:gd name="connsiteX1474" fmla="*/ 1617581 w 1830585"/>
                  <a:gd name="connsiteY1474" fmla="*/ 535781 h 2366367"/>
                  <a:gd name="connsiteX1475" fmla="*/ 1617581 w 1830585"/>
                  <a:gd name="connsiteY1475" fmla="*/ 428625 h 2366367"/>
                  <a:gd name="connsiteX1476" fmla="*/ 1617581 w 1830585"/>
                  <a:gd name="connsiteY1476" fmla="*/ 330398 h 2366367"/>
                  <a:gd name="connsiteX1477" fmla="*/ 1715807 w 1830585"/>
                  <a:gd name="connsiteY1477" fmla="*/ 330398 h 2366367"/>
                  <a:gd name="connsiteX1478" fmla="*/ 1715807 w 1830585"/>
                  <a:gd name="connsiteY1478" fmla="*/ 428625 h 2366367"/>
                  <a:gd name="connsiteX1479" fmla="*/ 1617581 w 1830585"/>
                  <a:gd name="connsiteY1479" fmla="*/ 428625 h 2366367"/>
                  <a:gd name="connsiteX1480" fmla="*/ 1617581 w 1830585"/>
                  <a:gd name="connsiteY1480" fmla="*/ 321469 h 2366367"/>
                  <a:gd name="connsiteX1481" fmla="*/ 1617581 w 1830585"/>
                  <a:gd name="connsiteY1481" fmla="*/ 223242 h 2366367"/>
                  <a:gd name="connsiteX1482" fmla="*/ 1715807 w 1830585"/>
                  <a:gd name="connsiteY1482" fmla="*/ 223242 h 2366367"/>
                  <a:gd name="connsiteX1483" fmla="*/ 1715807 w 1830585"/>
                  <a:gd name="connsiteY1483" fmla="*/ 321469 h 2366367"/>
                  <a:gd name="connsiteX1484" fmla="*/ 1617581 w 1830585"/>
                  <a:gd name="connsiteY1484" fmla="*/ 321469 h 2366367"/>
                  <a:gd name="connsiteX1485" fmla="*/ 1617581 w 1830585"/>
                  <a:gd name="connsiteY1485" fmla="*/ 214313 h 2366367"/>
                  <a:gd name="connsiteX1486" fmla="*/ 1617581 w 1830585"/>
                  <a:gd name="connsiteY1486" fmla="*/ 116086 h 2366367"/>
                  <a:gd name="connsiteX1487" fmla="*/ 1715807 w 1830585"/>
                  <a:gd name="connsiteY1487" fmla="*/ 116086 h 2366367"/>
                  <a:gd name="connsiteX1488" fmla="*/ 1715807 w 1830585"/>
                  <a:gd name="connsiteY1488" fmla="*/ 214313 h 2366367"/>
                  <a:gd name="connsiteX1489" fmla="*/ 1617581 w 1830585"/>
                  <a:gd name="connsiteY1489" fmla="*/ 214313 h 2366367"/>
                  <a:gd name="connsiteX1490" fmla="*/ 1617581 w 1830585"/>
                  <a:gd name="connsiteY1490" fmla="*/ 107156 h 2366367"/>
                  <a:gd name="connsiteX1491" fmla="*/ 1617581 w 1830585"/>
                  <a:gd name="connsiteY1491" fmla="*/ 8930 h 2366367"/>
                  <a:gd name="connsiteX1492" fmla="*/ 1715807 w 1830585"/>
                  <a:gd name="connsiteY1492" fmla="*/ 8930 h 2366367"/>
                  <a:gd name="connsiteX1493" fmla="*/ 1715807 w 1830585"/>
                  <a:gd name="connsiteY1493" fmla="*/ 107156 h 2366367"/>
                  <a:gd name="connsiteX1494" fmla="*/ 1617581 w 1830585"/>
                  <a:gd name="connsiteY1494" fmla="*/ 107156 h 2366367"/>
                  <a:gd name="connsiteX1495" fmla="*/ 1608651 w 1830585"/>
                  <a:gd name="connsiteY1495" fmla="*/ 107156 h 2366367"/>
                  <a:gd name="connsiteX1496" fmla="*/ 1510425 w 1830585"/>
                  <a:gd name="connsiteY1496" fmla="*/ 107156 h 2366367"/>
                  <a:gd name="connsiteX1497" fmla="*/ 1510425 w 1830585"/>
                  <a:gd name="connsiteY1497" fmla="*/ 8930 h 2366367"/>
                  <a:gd name="connsiteX1498" fmla="*/ 1608651 w 1830585"/>
                  <a:gd name="connsiteY1498" fmla="*/ 8930 h 2366367"/>
                  <a:gd name="connsiteX1499" fmla="*/ 1608651 w 1830585"/>
                  <a:gd name="connsiteY1499" fmla="*/ 107156 h 2366367"/>
                  <a:gd name="connsiteX1500" fmla="*/ 1501495 w 1830585"/>
                  <a:gd name="connsiteY1500" fmla="*/ 107156 h 2366367"/>
                  <a:gd name="connsiteX1501" fmla="*/ 1403268 w 1830585"/>
                  <a:gd name="connsiteY1501" fmla="*/ 107156 h 2366367"/>
                  <a:gd name="connsiteX1502" fmla="*/ 1403268 w 1830585"/>
                  <a:gd name="connsiteY1502" fmla="*/ 8930 h 2366367"/>
                  <a:gd name="connsiteX1503" fmla="*/ 1501495 w 1830585"/>
                  <a:gd name="connsiteY1503" fmla="*/ 8930 h 2366367"/>
                  <a:gd name="connsiteX1504" fmla="*/ 1501495 w 1830585"/>
                  <a:gd name="connsiteY1504" fmla="*/ 107156 h 2366367"/>
                  <a:gd name="connsiteX1505" fmla="*/ 1394339 w 1830585"/>
                  <a:gd name="connsiteY1505" fmla="*/ 107156 h 2366367"/>
                  <a:gd name="connsiteX1506" fmla="*/ 1296112 w 1830585"/>
                  <a:gd name="connsiteY1506" fmla="*/ 107156 h 2366367"/>
                  <a:gd name="connsiteX1507" fmla="*/ 1296112 w 1830585"/>
                  <a:gd name="connsiteY1507" fmla="*/ 8930 h 2366367"/>
                  <a:gd name="connsiteX1508" fmla="*/ 1394339 w 1830585"/>
                  <a:gd name="connsiteY1508" fmla="*/ 8930 h 2366367"/>
                  <a:gd name="connsiteX1509" fmla="*/ 1394339 w 1830585"/>
                  <a:gd name="connsiteY1509" fmla="*/ 107156 h 2366367"/>
                  <a:gd name="connsiteX1510" fmla="*/ 1287182 w 1830585"/>
                  <a:gd name="connsiteY1510" fmla="*/ 107156 h 2366367"/>
                  <a:gd name="connsiteX1511" fmla="*/ 1188956 w 1830585"/>
                  <a:gd name="connsiteY1511" fmla="*/ 107156 h 2366367"/>
                  <a:gd name="connsiteX1512" fmla="*/ 1188956 w 1830585"/>
                  <a:gd name="connsiteY1512" fmla="*/ 8930 h 2366367"/>
                  <a:gd name="connsiteX1513" fmla="*/ 1287182 w 1830585"/>
                  <a:gd name="connsiteY1513" fmla="*/ 8930 h 2366367"/>
                  <a:gd name="connsiteX1514" fmla="*/ 1287182 w 1830585"/>
                  <a:gd name="connsiteY1514" fmla="*/ 107156 h 2366367"/>
                  <a:gd name="connsiteX1515" fmla="*/ 1180026 w 1830585"/>
                  <a:gd name="connsiteY1515" fmla="*/ 107156 h 2366367"/>
                  <a:gd name="connsiteX1516" fmla="*/ 1081800 w 1830585"/>
                  <a:gd name="connsiteY1516" fmla="*/ 107156 h 2366367"/>
                  <a:gd name="connsiteX1517" fmla="*/ 1081800 w 1830585"/>
                  <a:gd name="connsiteY1517" fmla="*/ 8930 h 2366367"/>
                  <a:gd name="connsiteX1518" fmla="*/ 1180026 w 1830585"/>
                  <a:gd name="connsiteY1518" fmla="*/ 8930 h 2366367"/>
                  <a:gd name="connsiteX1519" fmla="*/ 1180026 w 1830585"/>
                  <a:gd name="connsiteY1519" fmla="*/ 107156 h 2366367"/>
                  <a:gd name="connsiteX1520" fmla="*/ 1072870 w 1830585"/>
                  <a:gd name="connsiteY1520" fmla="*/ 107156 h 2366367"/>
                  <a:gd name="connsiteX1521" fmla="*/ 974643 w 1830585"/>
                  <a:gd name="connsiteY1521" fmla="*/ 107156 h 2366367"/>
                  <a:gd name="connsiteX1522" fmla="*/ 974643 w 1830585"/>
                  <a:gd name="connsiteY1522" fmla="*/ 8930 h 2366367"/>
                  <a:gd name="connsiteX1523" fmla="*/ 1072870 w 1830585"/>
                  <a:gd name="connsiteY1523" fmla="*/ 8930 h 2366367"/>
                  <a:gd name="connsiteX1524" fmla="*/ 1072870 w 1830585"/>
                  <a:gd name="connsiteY1524" fmla="*/ 107156 h 2366367"/>
                  <a:gd name="connsiteX1525" fmla="*/ 965714 w 1830585"/>
                  <a:gd name="connsiteY1525" fmla="*/ 107156 h 2366367"/>
                  <a:gd name="connsiteX1526" fmla="*/ 867487 w 1830585"/>
                  <a:gd name="connsiteY1526" fmla="*/ 107156 h 2366367"/>
                  <a:gd name="connsiteX1527" fmla="*/ 867487 w 1830585"/>
                  <a:gd name="connsiteY1527" fmla="*/ 8930 h 2366367"/>
                  <a:gd name="connsiteX1528" fmla="*/ 965714 w 1830585"/>
                  <a:gd name="connsiteY1528" fmla="*/ 8930 h 2366367"/>
                  <a:gd name="connsiteX1529" fmla="*/ 965714 w 1830585"/>
                  <a:gd name="connsiteY1529" fmla="*/ 107156 h 2366367"/>
                  <a:gd name="connsiteX1530" fmla="*/ 858557 w 1830585"/>
                  <a:gd name="connsiteY1530" fmla="*/ 107156 h 2366367"/>
                  <a:gd name="connsiteX1531" fmla="*/ 760331 w 1830585"/>
                  <a:gd name="connsiteY1531" fmla="*/ 107156 h 2366367"/>
                  <a:gd name="connsiteX1532" fmla="*/ 760331 w 1830585"/>
                  <a:gd name="connsiteY1532" fmla="*/ 8930 h 2366367"/>
                  <a:gd name="connsiteX1533" fmla="*/ 858557 w 1830585"/>
                  <a:gd name="connsiteY1533" fmla="*/ 8930 h 2366367"/>
                  <a:gd name="connsiteX1534" fmla="*/ 858557 w 1830585"/>
                  <a:gd name="connsiteY1534" fmla="*/ 107156 h 2366367"/>
                  <a:gd name="connsiteX1535" fmla="*/ 751401 w 1830585"/>
                  <a:gd name="connsiteY1535" fmla="*/ 107156 h 2366367"/>
                  <a:gd name="connsiteX1536" fmla="*/ 653175 w 1830585"/>
                  <a:gd name="connsiteY1536" fmla="*/ 107156 h 2366367"/>
                  <a:gd name="connsiteX1537" fmla="*/ 653175 w 1830585"/>
                  <a:gd name="connsiteY1537" fmla="*/ 8930 h 2366367"/>
                  <a:gd name="connsiteX1538" fmla="*/ 751401 w 1830585"/>
                  <a:gd name="connsiteY1538" fmla="*/ 8930 h 2366367"/>
                  <a:gd name="connsiteX1539" fmla="*/ 751401 w 1830585"/>
                  <a:gd name="connsiteY1539" fmla="*/ 107156 h 2366367"/>
                  <a:gd name="connsiteX1540" fmla="*/ 644245 w 1830585"/>
                  <a:gd name="connsiteY1540" fmla="*/ 107156 h 2366367"/>
                  <a:gd name="connsiteX1541" fmla="*/ 546018 w 1830585"/>
                  <a:gd name="connsiteY1541" fmla="*/ 107156 h 2366367"/>
                  <a:gd name="connsiteX1542" fmla="*/ 546018 w 1830585"/>
                  <a:gd name="connsiteY1542" fmla="*/ 8930 h 2366367"/>
                  <a:gd name="connsiteX1543" fmla="*/ 644245 w 1830585"/>
                  <a:gd name="connsiteY1543" fmla="*/ 8930 h 2366367"/>
                  <a:gd name="connsiteX1544" fmla="*/ 644245 w 1830585"/>
                  <a:gd name="connsiteY1544" fmla="*/ 107156 h 2366367"/>
                  <a:gd name="connsiteX1545" fmla="*/ 537089 w 1830585"/>
                  <a:gd name="connsiteY1545" fmla="*/ 107156 h 2366367"/>
                  <a:gd name="connsiteX1546" fmla="*/ 438862 w 1830585"/>
                  <a:gd name="connsiteY1546" fmla="*/ 107156 h 2366367"/>
                  <a:gd name="connsiteX1547" fmla="*/ 438862 w 1830585"/>
                  <a:gd name="connsiteY1547" fmla="*/ 8930 h 2366367"/>
                  <a:gd name="connsiteX1548" fmla="*/ 537089 w 1830585"/>
                  <a:gd name="connsiteY1548" fmla="*/ 8930 h 2366367"/>
                  <a:gd name="connsiteX1549" fmla="*/ 537089 w 1830585"/>
                  <a:gd name="connsiteY1549" fmla="*/ 107156 h 2366367"/>
                  <a:gd name="connsiteX1550" fmla="*/ 429932 w 1830585"/>
                  <a:gd name="connsiteY1550" fmla="*/ 107156 h 2366367"/>
                  <a:gd name="connsiteX1551" fmla="*/ 331706 w 1830585"/>
                  <a:gd name="connsiteY1551" fmla="*/ 107156 h 2366367"/>
                  <a:gd name="connsiteX1552" fmla="*/ 331706 w 1830585"/>
                  <a:gd name="connsiteY1552" fmla="*/ 8930 h 2366367"/>
                  <a:gd name="connsiteX1553" fmla="*/ 429932 w 1830585"/>
                  <a:gd name="connsiteY1553" fmla="*/ 8930 h 2366367"/>
                  <a:gd name="connsiteX1554" fmla="*/ 429932 w 1830585"/>
                  <a:gd name="connsiteY1554" fmla="*/ 107156 h 2366367"/>
                  <a:gd name="connsiteX1555" fmla="*/ 322776 w 1830585"/>
                  <a:gd name="connsiteY1555" fmla="*/ 107156 h 2366367"/>
                  <a:gd name="connsiteX1556" fmla="*/ 224549 w 1830585"/>
                  <a:gd name="connsiteY1556" fmla="*/ 107156 h 2366367"/>
                  <a:gd name="connsiteX1557" fmla="*/ 224549 w 1830585"/>
                  <a:gd name="connsiteY1557" fmla="*/ 8930 h 2366367"/>
                  <a:gd name="connsiteX1558" fmla="*/ 322776 w 1830585"/>
                  <a:gd name="connsiteY1558" fmla="*/ 8930 h 2366367"/>
                  <a:gd name="connsiteX1559" fmla="*/ 322776 w 1830585"/>
                  <a:gd name="connsiteY1559" fmla="*/ 107156 h 2366367"/>
                  <a:gd name="connsiteX1560" fmla="*/ 215620 w 1830585"/>
                  <a:gd name="connsiteY1560" fmla="*/ 107156 h 2366367"/>
                  <a:gd name="connsiteX1561" fmla="*/ 117393 w 1830585"/>
                  <a:gd name="connsiteY1561" fmla="*/ 107156 h 2366367"/>
                  <a:gd name="connsiteX1562" fmla="*/ 117393 w 1830585"/>
                  <a:gd name="connsiteY1562" fmla="*/ 8930 h 2366367"/>
                  <a:gd name="connsiteX1563" fmla="*/ 215620 w 1830585"/>
                  <a:gd name="connsiteY1563" fmla="*/ 8930 h 2366367"/>
                  <a:gd name="connsiteX1564" fmla="*/ 215620 w 1830585"/>
                  <a:gd name="connsiteY1564" fmla="*/ 107156 h 2366367"/>
                  <a:gd name="connsiteX1565" fmla="*/ 215620 w 1830585"/>
                  <a:gd name="connsiteY1565" fmla="*/ 116086 h 2366367"/>
                  <a:gd name="connsiteX1566" fmla="*/ 215620 w 1830585"/>
                  <a:gd name="connsiteY1566" fmla="*/ 214313 h 2366367"/>
                  <a:gd name="connsiteX1567" fmla="*/ 117393 w 1830585"/>
                  <a:gd name="connsiteY1567" fmla="*/ 214313 h 2366367"/>
                  <a:gd name="connsiteX1568" fmla="*/ 117393 w 1830585"/>
                  <a:gd name="connsiteY1568" fmla="*/ 116086 h 2366367"/>
                  <a:gd name="connsiteX1569" fmla="*/ 215620 w 1830585"/>
                  <a:gd name="connsiteY1569" fmla="*/ 116086 h 2366367"/>
                  <a:gd name="connsiteX1570" fmla="*/ 108463 w 1830585"/>
                  <a:gd name="connsiteY1570" fmla="*/ 214313 h 2366367"/>
                  <a:gd name="connsiteX1571" fmla="*/ 8930 w 1830585"/>
                  <a:gd name="connsiteY1571" fmla="*/ 214313 h 2366367"/>
                  <a:gd name="connsiteX1572" fmla="*/ 8930 w 1830585"/>
                  <a:gd name="connsiteY1572" fmla="*/ 116086 h 2366367"/>
                  <a:gd name="connsiteX1573" fmla="*/ 108456 w 1830585"/>
                  <a:gd name="connsiteY1573" fmla="*/ 116086 h 2366367"/>
                  <a:gd name="connsiteX1574" fmla="*/ 108456 w 1830585"/>
                  <a:gd name="connsiteY1574" fmla="*/ 214313 h 2366367"/>
                  <a:gd name="connsiteX1575" fmla="*/ 8930 w 1830585"/>
                  <a:gd name="connsiteY1575" fmla="*/ 223242 h 2366367"/>
                  <a:gd name="connsiteX1576" fmla="*/ 108456 w 1830585"/>
                  <a:gd name="connsiteY1576" fmla="*/ 223242 h 2366367"/>
                  <a:gd name="connsiteX1577" fmla="*/ 108456 w 1830585"/>
                  <a:gd name="connsiteY1577" fmla="*/ 321469 h 2366367"/>
                  <a:gd name="connsiteX1578" fmla="*/ 8930 w 1830585"/>
                  <a:gd name="connsiteY1578" fmla="*/ 321469 h 2366367"/>
                  <a:gd name="connsiteX1579" fmla="*/ 8930 w 1830585"/>
                  <a:gd name="connsiteY1579" fmla="*/ 223242 h 2366367"/>
                  <a:gd name="connsiteX1580" fmla="*/ 108463 w 1830585"/>
                  <a:gd name="connsiteY1580" fmla="*/ 330398 h 2366367"/>
                  <a:gd name="connsiteX1581" fmla="*/ 108463 w 1830585"/>
                  <a:gd name="connsiteY1581" fmla="*/ 428625 h 2366367"/>
                  <a:gd name="connsiteX1582" fmla="*/ 8930 w 1830585"/>
                  <a:gd name="connsiteY1582" fmla="*/ 428625 h 2366367"/>
                  <a:gd name="connsiteX1583" fmla="*/ 8930 w 1830585"/>
                  <a:gd name="connsiteY1583" fmla="*/ 330398 h 2366367"/>
                  <a:gd name="connsiteX1584" fmla="*/ 108463 w 1830585"/>
                  <a:gd name="connsiteY1584" fmla="*/ 330398 h 2366367"/>
                  <a:gd name="connsiteX1585" fmla="*/ 8930 w 1830585"/>
                  <a:gd name="connsiteY1585" fmla="*/ 437555 h 2366367"/>
                  <a:gd name="connsiteX1586" fmla="*/ 108456 w 1830585"/>
                  <a:gd name="connsiteY1586" fmla="*/ 437555 h 2366367"/>
                  <a:gd name="connsiteX1587" fmla="*/ 108456 w 1830585"/>
                  <a:gd name="connsiteY1587" fmla="*/ 535781 h 2366367"/>
                  <a:gd name="connsiteX1588" fmla="*/ 8930 w 1830585"/>
                  <a:gd name="connsiteY1588" fmla="*/ 535781 h 2366367"/>
                  <a:gd name="connsiteX1589" fmla="*/ 8930 w 1830585"/>
                  <a:gd name="connsiteY1589" fmla="*/ 437555 h 2366367"/>
                  <a:gd name="connsiteX1590" fmla="*/ 108463 w 1830585"/>
                  <a:gd name="connsiteY1590" fmla="*/ 544711 h 2366367"/>
                  <a:gd name="connsiteX1591" fmla="*/ 108463 w 1830585"/>
                  <a:gd name="connsiteY1591" fmla="*/ 642938 h 2366367"/>
                  <a:gd name="connsiteX1592" fmla="*/ 8930 w 1830585"/>
                  <a:gd name="connsiteY1592" fmla="*/ 642938 h 2366367"/>
                  <a:gd name="connsiteX1593" fmla="*/ 8930 w 1830585"/>
                  <a:gd name="connsiteY1593" fmla="*/ 544711 h 2366367"/>
                  <a:gd name="connsiteX1594" fmla="*/ 108463 w 1830585"/>
                  <a:gd name="connsiteY1594" fmla="*/ 544711 h 2366367"/>
                  <a:gd name="connsiteX1595" fmla="*/ 8930 w 1830585"/>
                  <a:gd name="connsiteY1595" fmla="*/ 651867 h 2366367"/>
                  <a:gd name="connsiteX1596" fmla="*/ 108456 w 1830585"/>
                  <a:gd name="connsiteY1596" fmla="*/ 651867 h 2366367"/>
                  <a:gd name="connsiteX1597" fmla="*/ 108456 w 1830585"/>
                  <a:gd name="connsiteY1597" fmla="*/ 750094 h 2366367"/>
                  <a:gd name="connsiteX1598" fmla="*/ 8930 w 1830585"/>
                  <a:gd name="connsiteY1598" fmla="*/ 750094 h 2366367"/>
                  <a:gd name="connsiteX1599" fmla="*/ 8930 w 1830585"/>
                  <a:gd name="connsiteY1599" fmla="*/ 651867 h 2366367"/>
                  <a:gd name="connsiteX1600" fmla="*/ 108463 w 1830585"/>
                  <a:gd name="connsiteY1600" fmla="*/ 759023 h 2366367"/>
                  <a:gd name="connsiteX1601" fmla="*/ 108463 w 1830585"/>
                  <a:gd name="connsiteY1601" fmla="*/ 857250 h 2366367"/>
                  <a:gd name="connsiteX1602" fmla="*/ 8930 w 1830585"/>
                  <a:gd name="connsiteY1602" fmla="*/ 857250 h 2366367"/>
                  <a:gd name="connsiteX1603" fmla="*/ 8930 w 1830585"/>
                  <a:gd name="connsiteY1603" fmla="*/ 759023 h 2366367"/>
                  <a:gd name="connsiteX1604" fmla="*/ 108463 w 1830585"/>
                  <a:gd name="connsiteY1604" fmla="*/ 759023 h 2366367"/>
                  <a:gd name="connsiteX1605" fmla="*/ 8930 w 1830585"/>
                  <a:gd name="connsiteY1605" fmla="*/ 866180 h 2366367"/>
                  <a:gd name="connsiteX1606" fmla="*/ 108456 w 1830585"/>
                  <a:gd name="connsiteY1606" fmla="*/ 866180 h 2366367"/>
                  <a:gd name="connsiteX1607" fmla="*/ 108456 w 1830585"/>
                  <a:gd name="connsiteY1607" fmla="*/ 964406 h 2366367"/>
                  <a:gd name="connsiteX1608" fmla="*/ 8930 w 1830585"/>
                  <a:gd name="connsiteY1608" fmla="*/ 964406 h 2366367"/>
                  <a:gd name="connsiteX1609" fmla="*/ 8930 w 1830585"/>
                  <a:gd name="connsiteY1609" fmla="*/ 866180 h 2366367"/>
                  <a:gd name="connsiteX1610" fmla="*/ 108463 w 1830585"/>
                  <a:gd name="connsiteY1610" fmla="*/ 973336 h 2366367"/>
                  <a:gd name="connsiteX1611" fmla="*/ 108463 w 1830585"/>
                  <a:gd name="connsiteY1611" fmla="*/ 1071563 h 2366367"/>
                  <a:gd name="connsiteX1612" fmla="*/ 8930 w 1830585"/>
                  <a:gd name="connsiteY1612" fmla="*/ 1071563 h 2366367"/>
                  <a:gd name="connsiteX1613" fmla="*/ 8930 w 1830585"/>
                  <a:gd name="connsiteY1613" fmla="*/ 973336 h 2366367"/>
                  <a:gd name="connsiteX1614" fmla="*/ 108463 w 1830585"/>
                  <a:gd name="connsiteY1614" fmla="*/ 973336 h 2366367"/>
                  <a:gd name="connsiteX1615" fmla="*/ 8930 w 1830585"/>
                  <a:gd name="connsiteY1615" fmla="*/ 1080492 h 2366367"/>
                  <a:gd name="connsiteX1616" fmla="*/ 108456 w 1830585"/>
                  <a:gd name="connsiteY1616" fmla="*/ 1080492 h 2366367"/>
                  <a:gd name="connsiteX1617" fmla="*/ 108456 w 1830585"/>
                  <a:gd name="connsiteY1617" fmla="*/ 1178719 h 2366367"/>
                  <a:gd name="connsiteX1618" fmla="*/ 8930 w 1830585"/>
                  <a:gd name="connsiteY1618" fmla="*/ 1178719 h 2366367"/>
                  <a:gd name="connsiteX1619" fmla="*/ 8930 w 1830585"/>
                  <a:gd name="connsiteY1619" fmla="*/ 1080492 h 2366367"/>
                  <a:gd name="connsiteX1620" fmla="*/ 108463 w 1830585"/>
                  <a:gd name="connsiteY1620" fmla="*/ 1187649 h 2366367"/>
                  <a:gd name="connsiteX1621" fmla="*/ 108463 w 1830585"/>
                  <a:gd name="connsiteY1621" fmla="*/ 1285875 h 2366367"/>
                  <a:gd name="connsiteX1622" fmla="*/ 8930 w 1830585"/>
                  <a:gd name="connsiteY1622" fmla="*/ 1285875 h 2366367"/>
                  <a:gd name="connsiteX1623" fmla="*/ 8930 w 1830585"/>
                  <a:gd name="connsiteY1623" fmla="*/ 1187649 h 2366367"/>
                  <a:gd name="connsiteX1624" fmla="*/ 108463 w 1830585"/>
                  <a:gd name="connsiteY1624" fmla="*/ 1187649 h 2366367"/>
                  <a:gd name="connsiteX1625" fmla="*/ 8930 w 1830585"/>
                  <a:gd name="connsiteY1625" fmla="*/ 1294805 h 2366367"/>
                  <a:gd name="connsiteX1626" fmla="*/ 108456 w 1830585"/>
                  <a:gd name="connsiteY1626" fmla="*/ 1294805 h 2366367"/>
                  <a:gd name="connsiteX1627" fmla="*/ 108456 w 1830585"/>
                  <a:gd name="connsiteY1627" fmla="*/ 1393031 h 2366367"/>
                  <a:gd name="connsiteX1628" fmla="*/ 8930 w 1830585"/>
                  <a:gd name="connsiteY1628" fmla="*/ 1393031 h 2366367"/>
                  <a:gd name="connsiteX1629" fmla="*/ 8930 w 1830585"/>
                  <a:gd name="connsiteY1629" fmla="*/ 1294805 h 2366367"/>
                  <a:gd name="connsiteX1630" fmla="*/ 108463 w 1830585"/>
                  <a:gd name="connsiteY1630" fmla="*/ 1401961 h 2366367"/>
                  <a:gd name="connsiteX1631" fmla="*/ 108463 w 1830585"/>
                  <a:gd name="connsiteY1631" fmla="*/ 1500188 h 2366367"/>
                  <a:gd name="connsiteX1632" fmla="*/ 8930 w 1830585"/>
                  <a:gd name="connsiteY1632" fmla="*/ 1500188 h 2366367"/>
                  <a:gd name="connsiteX1633" fmla="*/ 8930 w 1830585"/>
                  <a:gd name="connsiteY1633" fmla="*/ 1401961 h 2366367"/>
                  <a:gd name="connsiteX1634" fmla="*/ 108463 w 1830585"/>
                  <a:gd name="connsiteY1634" fmla="*/ 1401961 h 2366367"/>
                  <a:gd name="connsiteX1635" fmla="*/ 8930 w 1830585"/>
                  <a:gd name="connsiteY1635" fmla="*/ 1509117 h 2366367"/>
                  <a:gd name="connsiteX1636" fmla="*/ 108456 w 1830585"/>
                  <a:gd name="connsiteY1636" fmla="*/ 1509117 h 2366367"/>
                  <a:gd name="connsiteX1637" fmla="*/ 108456 w 1830585"/>
                  <a:gd name="connsiteY1637" fmla="*/ 1607344 h 2366367"/>
                  <a:gd name="connsiteX1638" fmla="*/ 8930 w 1830585"/>
                  <a:gd name="connsiteY1638" fmla="*/ 1607344 h 2366367"/>
                  <a:gd name="connsiteX1639" fmla="*/ 8930 w 1830585"/>
                  <a:gd name="connsiteY1639" fmla="*/ 1509117 h 2366367"/>
                  <a:gd name="connsiteX1640" fmla="*/ 108463 w 1830585"/>
                  <a:gd name="connsiteY1640" fmla="*/ 1616274 h 2366367"/>
                  <a:gd name="connsiteX1641" fmla="*/ 108463 w 1830585"/>
                  <a:gd name="connsiteY1641" fmla="*/ 1714500 h 2366367"/>
                  <a:gd name="connsiteX1642" fmla="*/ 8930 w 1830585"/>
                  <a:gd name="connsiteY1642" fmla="*/ 1714500 h 2366367"/>
                  <a:gd name="connsiteX1643" fmla="*/ 8930 w 1830585"/>
                  <a:gd name="connsiteY1643" fmla="*/ 1616274 h 2366367"/>
                  <a:gd name="connsiteX1644" fmla="*/ 108463 w 1830585"/>
                  <a:gd name="connsiteY1644" fmla="*/ 1616274 h 2366367"/>
                  <a:gd name="connsiteX1645" fmla="*/ 8930 w 1830585"/>
                  <a:gd name="connsiteY1645" fmla="*/ 1723430 h 2366367"/>
                  <a:gd name="connsiteX1646" fmla="*/ 108456 w 1830585"/>
                  <a:gd name="connsiteY1646" fmla="*/ 1723430 h 2366367"/>
                  <a:gd name="connsiteX1647" fmla="*/ 108456 w 1830585"/>
                  <a:gd name="connsiteY1647" fmla="*/ 1821656 h 2366367"/>
                  <a:gd name="connsiteX1648" fmla="*/ 8930 w 1830585"/>
                  <a:gd name="connsiteY1648" fmla="*/ 1821656 h 2366367"/>
                  <a:gd name="connsiteX1649" fmla="*/ 8930 w 1830585"/>
                  <a:gd name="connsiteY1649" fmla="*/ 1723430 h 2366367"/>
                  <a:gd name="connsiteX1650" fmla="*/ 108463 w 1830585"/>
                  <a:gd name="connsiteY1650" fmla="*/ 1830586 h 2366367"/>
                  <a:gd name="connsiteX1651" fmla="*/ 108463 w 1830585"/>
                  <a:gd name="connsiteY1651" fmla="*/ 1928813 h 2366367"/>
                  <a:gd name="connsiteX1652" fmla="*/ 8930 w 1830585"/>
                  <a:gd name="connsiteY1652" fmla="*/ 1928813 h 2366367"/>
                  <a:gd name="connsiteX1653" fmla="*/ 8930 w 1830585"/>
                  <a:gd name="connsiteY1653" fmla="*/ 1830586 h 2366367"/>
                  <a:gd name="connsiteX1654" fmla="*/ 108463 w 1830585"/>
                  <a:gd name="connsiteY1654" fmla="*/ 1830586 h 2366367"/>
                  <a:gd name="connsiteX1655" fmla="*/ 8930 w 1830585"/>
                  <a:gd name="connsiteY1655" fmla="*/ 1937742 h 2366367"/>
                  <a:gd name="connsiteX1656" fmla="*/ 108456 w 1830585"/>
                  <a:gd name="connsiteY1656" fmla="*/ 1937742 h 2366367"/>
                  <a:gd name="connsiteX1657" fmla="*/ 108456 w 1830585"/>
                  <a:gd name="connsiteY1657" fmla="*/ 2035969 h 2366367"/>
                  <a:gd name="connsiteX1658" fmla="*/ 8930 w 1830585"/>
                  <a:gd name="connsiteY1658" fmla="*/ 2035969 h 2366367"/>
                  <a:gd name="connsiteX1659" fmla="*/ 8930 w 1830585"/>
                  <a:gd name="connsiteY1659" fmla="*/ 1937742 h 2366367"/>
                  <a:gd name="connsiteX1660" fmla="*/ 108463 w 1830585"/>
                  <a:gd name="connsiteY1660" fmla="*/ 2044899 h 2366367"/>
                  <a:gd name="connsiteX1661" fmla="*/ 108463 w 1830585"/>
                  <a:gd name="connsiteY1661" fmla="*/ 2143125 h 2366367"/>
                  <a:gd name="connsiteX1662" fmla="*/ 8930 w 1830585"/>
                  <a:gd name="connsiteY1662" fmla="*/ 2143125 h 2366367"/>
                  <a:gd name="connsiteX1663" fmla="*/ 8930 w 1830585"/>
                  <a:gd name="connsiteY1663" fmla="*/ 2044899 h 2366367"/>
                  <a:gd name="connsiteX1664" fmla="*/ 108463 w 1830585"/>
                  <a:gd name="connsiteY1664" fmla="*/ 2044899 h 2366367"/>
                  <a:gd name="connsiteX1665" fmla="*/ 8930 w 1830585"/>
                  <a:gd name="connsiteY1665" fmla="*/ 2152055 h 2366367"/>
                  <a:gd name="connsiteX1666" fmla="*/ 108456 w 1830585"/>
                  <a:gd name="connsiteY1666" fmla="*/ 2152055 h 2366367"/>
                  <a:gd name="connsiteX1667" fmla="*/ 108456 w 1830585"/>
                  <a:gd name="connsiteY1667" fmla="*/ 2250281 h 2366367"/>
                  <a:gd name="connsiteX1668" fmla="*/ 8930 w 1830585"/>
                  <a:gd name="connsiteY1668" fmla="*/ 2250281 h 2366367"/>
                  <a:gd name="connsiteX1669" fmla="*/ 8930 w 1830585"/>
                  <a:gd name="connsiteY1669" fmla="*/ 2152055 h 2366367"/>
                  <a:gd name="connsiteX1670" fmla="*/ 117393 w 1830585"/>
                  <a:gd name="connsiteY1670" fmla="*/ 2152055 h 2366367"/>
                  <a:gd name="connsiteX1671" fmla="*/ 215620 w 1830585"/>
                  <a:gd name="connsiteY1671" fmla="*/ 2152055 h 2366367"/>
                  <a:gd name="connsiteX1672" fmla="*/ 215620 w 1830585"/>
                  <a:gd name="connsiteY1672" fmla="*/ 2250281 h 2366367"/>
                  <a:gd name="connsiteX1673" fmla="*/ 117393 w 1830585"/>
                  <a:gd name="connsiteY1673" fmla="*/ 2250281 h 2366367"/>
                  <a:gd name="connsiteX1674" fmla="*/ 117393 w 1830585"/>
                  <a:gd name="connsiteY1674" fmla="*/ 2152055 h 2366367"/>
                  <a:gd name="connsiteX1675" fmla="*/ 215620 w 1830585"/>
                  <a:gd name="connsiteY1675" fmla="*/ 2259211 h 2366367"/>
                  <a:gd name="connsiteX1676" fmla="*/ 215620 w 1830585"/>
                  <a:gd name="connsiteY1676" fmla="*/ 2357438 h 2366367"/>
                  <a:gd name="connsiteX1677" fmla="*/ 117393 w 1830585"/>
                  <a:gd name="connsiteY1677" fmla="*/ 2357438 h 2366367"/>
                  <a:gd name="connsiteX1678" fmla="*/ 117393 w 1830585"/>
                  <a:gd name="connsiteY1678" fmla="*/ 2259211 h 2366367"/>
                  <a:gd name="connsiteX1679" fmla="*/ 215620 w 1830585"/>
                  <a:gd name="connsiteY1679" fmla="*/ 2259211 h 2366367"/>
                  <a:gd name="connsiteX1680" fmla="*/ 224549 w 1830585"/>
                  <a:gd name="connsiteY1680" fmla="*/ 2259211 h 2366367"/>
                  <a:gd name="connsiteX1681" fmla="*/ 322776 w 1830585"/>
                  <a:gd name="connsiteY1681" fmla="*/ 2259211 h 2366367"/>
                  <a:gd name="connsiteX1682" fmla="*/ 322776 w 1830585"/>
                  <a:gd name="connsiteY1682" fmla="*/ 2357438 h 2366367"/>
                  <a:gd name="connsiteX1683" fmla="*/ 224549 w 1830585"/>
                  <a:gd name="connsiteY1683" fmla="*/ 2357438 h 2366367"/>
                  <a:gd name="connsiteX1684" fmla="*/ 224549 w 1830585"/>
                  <a:gd name="connsiteY1684" fmla="*/ 2259211 h 2366367"/>
                  <a:gd name="connsiteX1685" fmla="*/ 331706 w 1830585"/>
                  <a:gd name="connsiteY1685" fmla="*/ 2259211 h 2366367"/>
                  <a:gd name="connsiteX1686" fmla="*/ 429932 w 1830585"/>
                  <a:gd name="connsiteY1686" fmla="*/ 2259211 h 2366367"/>
                  <a:gd name="connsiteX1687" fmla="*/ 429932 w 1830585"/>
                  <a:gd name="connsiteY1687" fmla="*/ 2357438 h 2366367"/>
                  <a:gd name="connsiteX1688" fmla="*/ 331706 w 1830585"/>
                  <a:gd name="connsiteY1688" fmla="*/ 2357438 h 2366367"/>
                  <a:gd name="connsiteX1689" fmla="*/ 331706 w 1830585"/>
                  <a:gd name="connsiteY1689" fmla="*/ 2259211 h 2366367"/>
                  <a:gd name="connsiteX1690" fmla="*/ 438862 w 1830585"/>
                  <a:gd name="connsiteY1690" fmla="*/ 2259211 h 2366367"/>
                  <a:gd name="connsiteX1691" fmla="*/ 537089 w 1830585"/>
                  <a:gd name="connsiteY1691" fmla="*/ 2259211 h 2366367"/>
                  <a:gd name="connsiteX1692" fmla="*/ 537089 w 1830585"/>
                  <a:gd name="connsiteY1692" fmla="*/ 2357438 h 2366367"/>
                  <a:gd name="connsiteX1693" fmla="*/ 438862 w 1830585"/>
                  <a:gd name="connsiteY1693" fmla="*/ 2357438 h 2366367"/>
                  <a:gd name="connsiteX1694" fmla="*/ 438862 w 1830585"/>
                  <a:gd name="connsiteY1694" fmla="*/ 2259211 h 2366367"/>
                  <a:gd name="connsiteX1695" fmla="*/ 546018 w 1830585"/>
                  <a:gd name="connsiteY1695" fmla="*/ 2259211 h 2366367"/>
                  <a:gd name="connsiteX1696" fmla="*/ 644245 w 1830585"/>
                  <a:gd name="connsiteY1696" fmla="*/ 2259211 h 2366367"/>
                  <a:gd name="connsiteX1697" fmla="*/ 644245 w 1830585"/>
                  <a:gd name="connsiteY1697" fmla="*/ 2357438 h 2366367"/>
                  <a:gd name="connsiteX1698" fmla="*/ 546018 w 1830585"/>
                  <a:gd name="connsiteY1698" fmla="*/ 2357438 h 2366367"/>
                  <a:gd name="connsiteX1699" fmla="*/ 546018 w 1830585"/>
                  <a:gd name="connsiteY1699" fmla="*/ 2259211 h 2366367"/>
                  <a:gd name="connsiteX1700" fmla="*/ 653175 w 1830585"/>
                  <a:gd name="connsiteY1700" fmla="*/ 2259211 h 2366367"/>
                  <a:gd name="connsiteX1701" fmla="*/ 751401 w 1830585"/>
                  <a:gd name="connsiteY1701" fmla="*/ 2259211 h 2366367"/>
                  <a:gd name="connsiteX1702" fmla="*/ 751401 w 1830585"/>
                  <a:gd name="connsiteY1702" fmla="*/ 2357438 h 2366367"/>
                  <a:gd name="connsiteX1703" fmla="*/ 653175 w 1830585"/>
                  <a:gd name="connsiteY1703" fmla="*/ 2357438 h 2366367"/>
                  <a:gd name="connsiteX1704" fmla="*/ 653175 w 1830585"/>
                  <a:gd name="connsiteY1704" fmla="*/ 2259211 h 2366367"/>
                  <a:gd name="connsiteX1705" fmla="*/ 760331 w 1830585"/>
                  <a:gd name="connsiteY1705" fmla="*/ 2259211 h 2366367"/>
                  <a:gd name="connsiteX1706" fmla="*/ 858557 w 1830585"/>
                  <a:gd name="connsiteY1706" fmla="*/ 2259211 h 2366367"/>
                  <a:gd name="connsiteX1707" fmla="*/ 858557 w 1830585"/>
                  <a:gd name="connsiteY1707" fmla="*/ 2357438 h 2366367"/>
                  <a:gd name="connsiteX1708" fmla="*/ 760331 w 1830585"/>
                  <a:gd name="connsiteY1708" fmla="*/ 2357438 h 2366367"/>
                  <a:gd name="connsiteX1709" fmla="*/ 760331 w 1830585"/>
                  <a:gd name="connsiteY1709" fmla="*/ 2259211 h 2366367"/>
                  <a:gd name="connsiteX1710" fmla="*/ 867487 w 1830585"/>
                  <a:gd name="connsiteY1710" fmla="*/ 2259211 h 2366367"/>
                  <a:gd name="connsiteX1711" fmla="*/ 965714 w 1830585"/>
                  <a:gd name="connsiteY1711" fmla="*/ 2259211 h 2366367"/>
                  <a:gd name="connsiteX1712" fmla="*/ 965714 w 1830585"/>
                  <a:gd name="connsiteY1712" fmla="*/ 2357438 h 2366367"/>
                  <a:gd name="connsiteX1713" fmla="*/ 867487 w 1830585"/>
                  <a:gd name="connsiteY1713" fmla="*/ 2357438 h 2366367"/>
                  <a:gd name="connsiteX1714" fmla="*/ 867487 w 1830585"/>
                  <a:gd name="connsiteY1714" fmla="*/ 2259211 h 2366367"/>
                  <a:gd name="connsiteX1715" fmla="*/ 974643 w 1830585"/>
                  <a:gd name="connsiteY1715" fmla="*/ 2259211 h 2366367"/>
                  <a:gd name="connsiteX1716" fmla="*/ 1072870 w 1830585"/>
                  <a:gd name="connsiteY1716" fmla="*/ 2259211 h 2366367"/>
                  <a:gd name="connsiteX1717" fmla="*/ 1072870 w 1830585"/>
                  <a:gd name="connsiteY1717" fmla="*/ 2357438 h 2366367"/>
                  <a:gd name="connsiteX1718" fmla="*/ 974643 w 1830585"/>
                  <a:gd name="connsiteY1718" fmla="*/ 2357438 h 2366367"/>
                  <a:gd name="connsiteX1719" fmla="*/ 974643 w 1830585"/>
                  <a:gd name="connsiteY1719" fmla="*/ 2259211 h 2366367"/>
                  <a:gd name="connsiteX1720" fmla="*/ 1081800 w 1830585"/>
                  <a:gd name="connsiteY1720" fmla="*/ 2259211 h 2366367"/>
                  <a:gd name="connsiteX1721" fmla="*/ 1180026 w 1830585"/>
                  <a:gd name="connsiteY1721" fmla="*/ 2259211 h 2366367"/>
                  <a:gd name="connsiteX1722" fmla="*/ 1180026 w 1830585"/>
                  <a:gd name="connsiteY1722" fmla="*/ 2357438 h 2366367"/>
                  <a:gd name="connsiteX1723" fmla="*/ 1081800 w 1830585"/>
                  <a:gd name="connsiteY1723" fmla="*/ 2357438 h 2366367"/>
                  <a:gd name="connsiteX1724" fmla="*/ 1081800 w 1830585"/>
                  <a:gd name="connsiteY1724" fmla="*/ 2259211 h 2366367"/>
                  <a:gd name="connsiteX1725" fmla="*/ 1188956 w 1830585"/>
                  <a:gd name="connsiteY1725" fmla="*/ 2259211 h 2366367"/>
                  <a:gd name="connsiteX1726" fmla="*/ 1287182 w 1830585"/>
                  <a:gd name="connsiteY1726" fmla="*/ 2259211 h 2366367"/>
                  <a:gd name="connsiteX1727" fmla="*/ 1287182 w 1830585"/>
                  <a:gd name="connsiteY1727" fmla="*/ 2357438 h 2366367"/>
                  <a:gd name="connsiteX1728" fmla="*/ 1188956 w 1830585"/>
                  <a:gd name="connsiteY1728" fmla="*/ 2357438 h 2366367"/>
                  <a:gd name="connsiteX1729" fmla="*/ 1188956 w 1830585"/>
                  <a:gd name="connsiteY1729" fmla="*/ 2259211 h 2366367"/>
                  <a:gd name="connsiteX1730" fmla="*/ 1296112 w 1830585"/>
                  <a:gd name="connsiteY1730" fmla="*/ 2259211 h 2366367"/>
                  <a:gd name="connsiteX1731" fmla="*/ 1394339 w 1830585"/>
                  <a:gd name="connsiteY1731" fmla="*/ 2259211 h 2366367"/>
                  <a:gd name="connsiteX1732" fmla="*/ 1394339 w 1830585"/>
                  <a:gd name="connsiteY1732" fmla="*/ 2357438 h 2366367"/>
                  <a:gd name="connsiteX1733" fmla="*/ 1296112 w 1830585"/>
                  <a:gd name="connsiteY1733" fmla="*/ 2357438 h 2366367"/>
                  <a:gd name="connsiteX1734" fmla="*/ 1296112 w 1830585"/>
                  <a:gd name="connsiteY1734" fmla="*/ 2259211 h 2366367"/>
                  <a:gd name="connsiteX1735" fmla="*/ 1403268 w 1830585"/>
                  <a:gd name="connsiteY1735" fmla="*/ 2259211 h 2366367"/>
                  <a:gd name="connsiteX1736" fmla="*/ 1501495 w 1830585"/>
                  <a:gd name="connsiteY1736" fmla="*/ 2259211 h 2366367"/>
                  <a:gd name="connsiteX1737" fmla="*/ 1501495 w 1830585"/>
                  <a:gd name="connsiteY1737" fmla="*/ 2357438 h 2366367"/>
                  <a:gd name="connsiteX1738" fmla="*/ 1403268 w 1830585"/>
                  <a:gd name="connsiteY1738" fmla="*/ 2357438 h 2366367"/>
                  <a:gd name="connsiteX1739" fmla="*/ 1403268 w 1830585"/>
                  <a:gd name="connsiteY1739" fmla="*/ 2259211 h 2366367"/>
                  <a:gd name="connsiteX1740" fmla="*/ 1510425 w 1830585"/>
                  <a:gd name="connsiteY1740" fmla="*/ 2259211 h 2366367"/>
                  <a:gd name="connsiteX1741" fmla="*/ 1608651 w 1830585"/>
                  <a:gd name="connsiteY1741" fmla="*/ 2259211 h 2366367"/>
                  <a:gd name="connsiteX1742" fmla="*/ 1608651 w 1830585"/>
                  <a:gd name="connsiteY1742" fmla="*/ 2357438 h 2366367"/>
                  <a:gd name="connsiteX1743" fmla="*/ 1510425 w 1830585"/>
                  <a:gd name="connsiteY1743" fmla="*/ 2357438 h 2366367"/>
                  <a:gd name="connsiteX1744" fmla="*/ 1510425 w 1830585"/>
                  <a:gd name="connsiteY1744" fmla="*/ 2259211 h 2366367"/>
                  <a:gd name="connsiteX1745" fmla="*/ 1617581 w 1830585"/>
                  <a:gd name="connsiteY1745" fmla="*/ 2259211 h 2366367"/>
                  <a:gd name="connsiteX1746" fmla="*/ 1715807 w 1830585"/>
                  <a:gd name="connsiteY1746" fmla="*/ 2259211 h 2366367"/>
                  <a:gd name="connsiteX1747" fmla="*/ 1715807 w 1830585"/>
                  <a:gd name="connsiteY1747" fmla="*/ 2357438 h 2366367"/>
                  <a:gd name="connsiteX1748" fmla="*/ 1617581 w 1830585"/>
                  <a:gd name="connsiteY1748" fmla="*/ 2357438 h 2366367"/>
                  <a:gd name="connsiteX1749" fmla="*/ 1617581 w 1830585"/>
                  <a:gd name="connsiteY1749" fmla="*/ 2259211 h 2366367"/>
                  <a:gd name="connsiteX1750" fmla="*/ 1617581 w 1830585"/>
                  <a:gd name="connsiteY1750" fmla="*/ 2250281 h 2366367"/>
                  <a:gd name="connsiteX1751" fmla="*/ 1617581 w 1830585"/>
                  <a:gd name="connsiteY1751" fmla="*/ 2152055 h 2366367"/>
                  <a:gd name="connsiteX1752" fmla="*/ 1715807 w 1830585"/>
                  <a:gd name="connsiteY1752" fmla="*/ 2152055 h 2366367"/>
                  <a:gd name="connsiteX1753" fmla="*/ 1715807 w 1830585"/>
                  <a:gd name="connsiteY1753" fmla="*/ 2250281 h 2366367"/>
                  <a:gd name="connsiteX1754" fmla="*/ 1617581 w 1830585"/>
                  <a:gd name="connsiteY1754" fmla="*/ 2250281 h 2366367"/>
                  <a:gd name="connsiteX1755" fmla="*/ 1724737 w 1830585"/>
                  <a:gd name="connsiteY1755" fmla="*/ 2152055 h 2366367"/>
                  <a:gd name="connsiteX1756" fmla="*/ 1821664 w 1830585"/>
                  <a:gd name="connsiteY1756" fmla="*/ 2152055 h 2366367"/>
                  <a:gd name="connsiteX1757" fmla="*/ 1821664 w 1830585"/>
                  <a:gd name="connsiteY1757" fmla="*/ 2250281 h 2366367"/>
                  <a:gd name="connsiteX1758" fmla="*/ 1724737 w 1830585"/>
                  <a:gd name="connsiteY1758" fmla="*/ 2250281 h 2366367"/>
                  <a:gd name="connsiteX1759" fmla="*/ 1724737 w 1830585"/>
                  <a:gd name="connsiteY1759" fmla="*/ 2152055 h 2366367"/>
                  <a:gd name="connsiteX1760" fmla="*/ 1724737 w 1830585"/>
                  <a:gd name="connsiteY1760" fmla="*/ 2143125 h 2366367"/>
                  <a:gd name="connsiteX1761" fmla="*/ 1724737 w 1830585"/>
                  <a:gd name="connsiteY1761" fmla="*/ 2044899 h 2366367"/>
                  <a:gd name="connsiteX1762" fmla="*/ 1821664 w 1830585"/>
                  <a:gd name="connsiteY1762" fmla="*/ 2044899 h 2366367"/>
                  <a:gd name="connsiteX1763" fmla="*/ 1821664 w 1830585"/>
                  <a:gd name="connsiteY1763" fmla="*/ 2143125 h 2366367"/>
                  <a:gd name="connsiteX1764" fmla="*/ 1724737 w 1830585"/>
                  <a:gd name="connsiteY1764" fmla="*/ 2143125 h 2366367"/>
                  <a:gd name="connsiteX1765" fmla="*/ 1821656 w 1830585"/>
                  <a:gd name="connsiteY1765" fmla="*/ 2035969 h 2366367"/>
                  <a:gd name="connsiteX1766" fmla="*/ 1724730 w 1830585"/>
                  <a:gd name="connsiteY1766" fmla="*/ 2035969 h 2366367"/>
                  <a:gd name="connsiteX1767" fmla="*/ 1724730 w 1830585"/>
                  <a:gd name="connsiteY1767" fmla="*/ 1937742 h 2366367"/>
                  <a:gd name="connsiteX1768" fmla="*/ 1821656 w 1830585"/>
                  <a:gd name="connsiteY1768" fmla="*/ 1937742 h 2366367"/>
                  <a:gd name="connsiteX1769" fmla="*/ 1821656 w 1830585"/>
                  <a:gd name="connsiteY1769" fmla="*/ 2035969 h 2366367"/>
                  <a:gd name="connsiteX1770" fmla="*/ 1724737 w 1830585"/>
                  <a:gd name="connsiteY1770" fmla="*/ 1928813 h 2366367"/>
                  <a:gd name="connsiteX1771" fmla="*/ 1724737 w 1830585"/>
                  <a:gd name="connsiteY1771" fmla="*/ 1830586 h 2366367"/>
                  <a:gd name="connsiteX1772" fmla="*/ 1821664 w 1830585"/>
                  <a:gd name="connsiteY1772" fmla="*/ 1830586 h 2366367"/>
                  <a:gd name="connsiteX1773" fmla="*/ 1821664 w 1830585"/>
                  <a:gd name="connsiteY1773" fmla="*/ 1928813 h 2366367"/>
                  <a:gd name="connsiteX1774" fmla="*/ 1724737 w 1830585"/>
                  <a:gd name="connsiteY1774" fmla="*/ 1928813 h 2366367"/>
                  <a:gd name="connsiteX1775" fmla="*/ 1821656 w 1830585"/>
                  <a:gd name="connsiteY1775" fmla="*/ 1821656 h 2366367"/>
                  <a:gd name="connsiteX1776" fmla="*/ 1724730 w 1830585"/>
                  <a:gd name="connsiteY1776" fmla="*/ 1821656 h 2366367"/>
                  <a:gd name="connsiteX1777" fmla="*/ 1724730 w 1830585"/>
                  <a:gd name="connsiteY1777" fmla="*/ 1723430 h 2366367"/>
                  <a:gd name="connsiteX1778" fmla="*/ 1821656 w 1830585"/>
                  <a:gd name="connsiteY1778" fmla="*/ 1723430 h 2366367"/>
                  <a:gd name="connsiteX1779" fmla="*/ 1821656 w 1830585"/>
                  <a:gd name="connsiteY1779" fmla="*/ 1821656 h 2366367"/>
                  <a:gd name="connsiteX1780" fmla="*/ 1724737 w 1830585"/>
                  <a:gd name="connsiteY1780" fmla="*/ 1714500 h 2366367"/>
                  <a:gd name="connsiteX1781" fmla="*/ 1724737 w 1830585"/>
                  <a:gd name="connsiteY1781" fmla="*/ 1616274 h 2366367"/>
                  <a:gd name="connsiteX1782" fmla="*/ 1821664 w 1830585"/>
                  <a:gd name="connsiteY1782" fmla="*/ 1616274 h 2366367"/>
                  <a:gd name="connsiteX1783" fmla="*/ 1821664 w 1830585"/>
                  <a:gd name="connsiteY1783" fmla="*/ 1714500 h 2366367"/>
                  <a:gd name="connsiteX1784" fmla="*/ 1724737 w 1830585"/>
                  <a:gd name="connsiteY1784" fmla="*/ 1714500 h 2366367"/>
                  <a:gd name="connsiteX1785" fmla="*/ 1821656 w 1830585"/>
                  <a:gd name="connsiteY1785" fmla="*/ 1607344 h 2366367"/>
                  <a:gd name="connsiteX1786" fmla="*/ 1724730 w 1830585"/>
                  <a:gd name="connsiteY1786" fmla="*/ 1607344 h 2366367"/>
                  <a:gd name="connsiteX1787" fmla="*/ 1724730 w 1830585"/>
                  <a:gd name="connsiteY1787" fmla="*/ 1509117 h 2366367"/>
                  <a:gd name="connsiteX1788" fmla="*/ 1821656 w 1830585"/>
                  <a:gd name="connsiteY1788" fmla="*/ 1509117 h 2366367"/>
                  <a:gd name="connsiteX1789" fmla="*/ 1821656 w 1830585"/>
                  <a:gd name="connsiteY1789" fmla="*/ 1607344 h 2366367"/>
                  <a:gd name="connsiteX1790" fmla="*/ 1724737 w 1830585"/>
                  <a:gd name="connsiteY1790" fmla="*/ 1500188 h 2366367"/>
                  <a:gd name="connsiteX1791" fmla="*/ 1724737 w 1830585"/>
                  <a:gd name="connsiteY1791" fmla="*/ 1401961 h 2366367"/>
                  <a:gd name="connsiteX1792" fmla="*/ 1821664 w 1830585"/>
                  <a:gd name="connsiteY1792" fmla="*/ 1401961 h 2366367"/>
                  <a:gd name="connsiteX1793" fmla="*/ 1821664 w 1830585"/>
                  <a:gd name="connsiteY1793" fmla="*/ 1500188 h 2366367"/>
                  <a:gd name="connsiteX1794" fmla="*/ 1724737 w 1830585"/>
                  <a:gd name="connsiteY1794" fmla="*/ 1500188 h 2366367"/>
                  <a:gd name="connsiteX1795" fmla="*/ 1821656 w 1830585"/>
                  <a:gd name="connsiteY1795" fmla="*/ 1393031 h 2366367"/>
                  <a:gd name="connsiteX1796" fmla="*/ 1724730 w 1830585"/>
                  <a:gd name="connsiteY1796" fmla="*/ 1393031 h 2366367"/>
                  <a:gd name="connsiteX1797" fmla="*/ 1724730 w 1830585"/>
                  <a:gd name="connsiteY1797" fmla="*/ 1294805 h 2366367"/>
                  <a:gd name="connsiteX1798" fmla="*/ 1821656 w 1830585"/>
                  <a:gd name="connsiteY1798" fmla="*/ 1294805 h 2366367"/>
                  <a:gd name="connsiteX1799" fmla="*/ 1821656 w 1830585"/>
                  <a:gd name="connsiteY1799" fmla="*/ 1393031 h 2366367"/>
                  <a:gd name="connsiteX1800" fmla="*/ 1724737 w 1830585"/>
                  <a:gd name="connsiteY1800" fmla="*/ 1285875 h 2366367"/>
                  <a:gd name="connsiteX1801" fmla="*/ 1724737 w 1830585"/>
                  <a:gd name="connsiteY1801" fmla="*/ 1187649 h 2366367"/>
                  <a:gd name="connsiteX1802" fmla="*/ 1821664 w 1830585"/>
                  <a:gd name="connsiteY1802" fmla="*/ 1187649 h 2366367"/>
                  <a:gd name="connsiteX1803" fmla="*/ 1821664 w 1830585"/>
                  <a:gd name="connsiteY1803" fmla="*/ 1285875 h 2366367"/>
                  <a:gd name="connsiteX1804" fmla="*/ 1724737 w 1830585"/>
                  <a:gd name="connsiteY1804" fmla="*/ 1285875 h 2366367"/>
                  <a:gd name="connsiteX1805" fmla="*/ 1821656 w 1830585"/>
                  <a:gd name="connsiteY1805" fmla="*/ 1178719 h 2366367"/>
                  <a:gd name="connsiteX1806" fmla="*/ 1724730 w 1830585"/>
                  <a:gd name="connsiteY1806" fmla="*/ 1178719 h 2366367"/>
                  <a:gd name="connsiteX1807" fmla="*/ 1724730 w 1830585"/>
                  <a:gd name="connsiteY1807" fmla="*/ 1080492 h 2366367"/>
                  <a:gd name="connsiteX1808" fmla="*/ 1821656 w 1830585"/>
                  <a:gd name="connsiteY1808" fmla="*/ 1080492 h 2366367"/>
                  <a:gd name="connsiteX1809" fmla="*/ 1821656 w 1830585"/>
                  <a:gd name="connsiteY1809" fmla="*/ 1178719 h 2366367"/>
                  <a:gd name="connsiteX1810" fmla="*/ 1724737 w 1830585"/>
                  <a:gd name="connsiteY1810" fmla="*/ 1071563 h 2366367"/>
                  <a:gd name="connsiteX1811" fmla="*/ 1724737 w 1830585"/>
                  <a:gd name="connsiteY1811" fmla="*/ 973336 h 2366367"/>
                  <a:gd name="connsiteX1812" fmla="*/ 1821664 w 1830585"/>
                  <a:gd name="connsiteY1812" fmla="*/ 973336 h 2366367"/>
                  <a:gd name="connsiteX1813" fmla="*/ 1821664 w 1830585"/>
                  <a:gd name="connsiteY1813" fmla="*/ 1071563 h 2366367"/>
                  <a:gd name="connsiteX1814" fmla="*/ 1724737 w 1830585"/>
                  <a:gd name="connsiteY1814" fmla="*/ 1071563 h 2366367"/>
                  <a:gd name="connsiteX1815" fmla="*/ 1821656 w 1830585"/>
                  <a:gd name="connsiteY1815" fmla="*/ 964406 h 2366367"/>
                  <a:gd name="connsiteX1816" fmla="*/ 1724730 w 1830585"/>
                  <a:gd name="connsiteY1816" fmla="*/ 964406 h 2366367"/>
                  <a:gd name="connsiteX1817" fmla="*/ 1724730 w 1830585"/>
                  <a:gd name="connsiteY1817" fmla="*/ 866180 h 2366367"/>
                  <a:gd name="connsiteX1818" fmla="*/ 1821656 w 1830585"/>
                  <a:gd name="connsiteY1818" fmla="*/ 866180 h 2366367"/>
                  <a:gd name="connsiteX1819" fmla="*/ 1821656 w 1830585"/>
                  <a:gd name="connsiteY1819" fmla="*/ 964406 h 2366367"/>
                  <a:gd name="connsiteX1820" fmla="*/ 1724737 w 1830585"/>
                  <a:gd name="connsiteY1820" fmla="*/ 857250 h 2366367"/>
                  <a:gd name="connsiteX1821" fmla="*/ 1724737 w 1830585"/>
                  <a:gd name="connsiteY1821" fmla="*/ 759023 h 2366367"/>
                  <a:gd name="connsiteX1822" fmla="*/ 1821664 w 1830585"/>
                  <a:gd name="connsiteY1822" fmla="*/ 759023 h 2366367"/>
                  <a:gd name="connsiteX1823" fmla="*/ 1821664 w 1830585"/>
                  <a:gd name="connsiteY1823" fmla="*/ 857250 h 2366367"/>
                  <a:gd name="connsiteX1824" fmla="*/ 1724737 w 1830585"/>
                  <a:gd name="connsiteY1824" fmla="*/ 857250 h 2366367"/>
                  <a:gd name="connsiteX1825" fmla="*/ 1821656 w 1830585"/>
                  <a:gd name="connsiteY1825" fmla="*/ 750094 h 2366367"/>
                  <a:gd name="connsiteX1826" fmla="*/ 1724730 w 1830585"/>
                  <a:gd name="connsiteY1826" fmla="*/ 750094 h 2366367"/>
                  <a:gd name="connsiteX1827" fmla="*/ 1724730 w 1830585"/>
                  <a:gd name="connsiteY1827" fmla="*/ 651867 h 2366367"/>
                  <a:gd name="connsiteX1828" fmla="*/ 1821656 w 1830585"/>
                  <a:gd name="connsiteY1828" fmla="*/ 651867 h 2366367"/>
                  <a:gd name="connsiteX1829" fmla="*/ 1821656 w 1830585"/>
                  <a:gd name="connsiteY1829" fmla="*/ 750094 h 2366367"/>
                  <a:gd name="connsiteX1830" fmla="*/ 1724737 w 1830585"/>
                  <a:gd name="connsiteY1830" fmla="*/ 642938 h 2366367"/>
                  <a:gd name="connsiteX1831" fmla="*/ 1724737 w 1830585"/>
                  <a:gd name="connsiteY1831" fmla="*/ 544711 h 2366367"/>
                  <a:gd name="connsiteX1832" fmla="*/ 1821664 w 1830585"/>
                  <a:gd name="connsiteY1832" fmla="*/ 544711 h 2366367"/>
                  <a:gd name="connsiteX1833" fmla="*/ 1821664 w 1830585"/>
                  <a:gd name="connsiteY1833" fmla="*/ 642938 h 2366367"/>
                  <a:gd name="connsiteX1834" fmla="*/ 1724737 w 1830585"/>
                  <a:gd name="connsiteY1834" fmla="*/ 642938 h 2366367"/>
                  <a:gd name="connsiteX1835" fmla="*/ 1821656 w 1830585"/>
                  <a:gd name="connsiteY1835" fmla="*/ 535781 h 2366367"/>
                  <a:gd name="connsiteX1836" fmla="*/ 1724730 w 1830585"/>
                  <a:gd name="connsiteY1836" fmla="*/ 535781 h 2366367"/>
                  <a:gd name="connsiteX1837" fmla="*/ 1724730 w 1830585"/>
                  <a:gd name="connsiteY1837" fmla="*/ 437555 h 2366367"/>
                  <a:gd name="connsiteX1838" fmla="*/ 1821656 w 1830585"/>
                  <a:gd name="connsiteY1838" fmla="*/ 437555 h 2366367"/>
                  <a:gd name="connsiteX1839" fmla="*/ 1821656 w 1830585"/>
                  <a:gd name="connsiteY1839" fmla="*/ 535781 h 2366367"/>
                  <a:gd name="connsiteX1840" fmla="*/ 1724737 w 1830585"/>
                  <a:gd name="connsiteY1840" fmla="*/ 428625 h 2366367"/>
                  <a:gd name="connsiteX1841" fmla="*/ 1724737 w 1830585"/>
                  <a:gd name="connsiteY1841" fmla="*/ 330398 h 2366367"/>
                  <a:gd name="connsiteX1842" fmla="*/ 1821664 w 1830585"/>
                  <a:gd name="connsiteY1842" fmla="*/ 330398 h 2366367"/>
                  <a:gd name="connsiteX1843" fmla="*/ 1821664 w 1830585"/>
                  <a:gd name="connsiteY1843" fmla="*/ 428625 h 2366367"/>
                  <a:gd name="connsiteX1844" fmla="*/ 1724737 w 1830585"/>
                  <a:gd name="connsiteY1844" fmla="*/ 428625 h 2366367"/>
                  <a:gd name="connsiteX1845" fmla="*/ 1821656 w 1830585"/>
                  <a:gd name="connsiteY1845" fmla="*/ 321469 h 2366367"/>
                  <a:gd name="connsiteX1846" fmla="*/ 1724730 w 1830585"/>
                  <a:gd name="connsiteY1846" fmla="*/ 321469 h 2366367"/>
                  <a:gd name="connsiteX1847" fmla="*/ 1724730 w 1830585"/>
                  <a:gd name="connsiteY1847" fmla="*/ 223242 h 2366367"/>
                  <a:gd name="connsiteX1848" fmla="*/ 1821656 w 1830585"/>
                  <a:gd name="connsiteY1848" fmla="*/ 223242 h 2366367"/>
                  <a:gd name="connsiteX1849" fmla="*/ 1821656 w 1830585"/>
                  <a:gd name="connsiteY1849" fmla="*/ 321469 h 2366367"/>
                  <a:gd name="connsiteX1850" fmla="*/ 1724737 w 1830585"/>
                  <a:gd name="connsiteY1850" fmla="*/ 214313 h 2366367"/>
                  <a:gd name="connsiteX1851" fmla="*/ 1724737 w 1830585"/>
                  <a:gd name="connsiteY1851" fmla="*/ 116086 h 2366367"/>
                  <a:gd name="connsiteX1852" fmla="*/ 1821664 w 1830585"/>
                  <a:gd name="connsiteY1852" fmla="*/ 116086 h 2366367"/>
                  <a:gd name="connsiteX1853" fmla="*/ 1821664 w 1830585"/>
                  <a:gd name="connsiteY1853" fmla="*/ 214313 h 2366367"/>
                  <a:gd name="connsiteX1854" fmla="*/ 1724737 w 1830585"/>
                  <a:gd name="connsiteY1854" fmla="*/ 214313 h 2366367"/>
                  <a:gd name="connsiteX1855" fmla="*/ 1821656 w 1830585"/>
                  <a:gd name="connsiteY1855" fmla="*/ 107156 h 2366367"/>
                  <a:gd name="connsiteX1856" fmla="*/ 1724730 w 1830585"/>
                  <a:gd name="connsiteY1856" fmla="*/ 107156 h 2366367"/>
                  <a:gd name="connsiteX1857" fmla="*/ 1724730 w 1830585"/>
                  <a:gd name="connsiteY1857" fmla="*/ 8930 h 2366367"/>
                  <a:gd name="connsiteX1858" fmla="*/ 1821656 w 1830585"/>
                  <a:gd name="connsiteY1858" fmla="*/ 8930 h 2366367"/>
                  <a:gd name="connsiteX1859" fmla="*/ 1821656 w 1830585"/>
                  <a:gd name="connsiteY1859" fmla="*/ 107156 h 2366367"/>
                  <a:gd name="connsiteX1860" fmla="*/ 108463 w 1830585"/>
                  <a:gd name="connsiteY1860" fmla="*/ 8930 h 2366367"/>
                  <a:gd name="connsiteX1861" fmla="*/ 108463 w 1830585"/>
                  <a:gd name="connsiteY1861" fmla="*/ 107156 h 2366367"/>
                  <a:gd name="connsiteX1862" fmla="*/ 8930 w 1830585"/>
                  <a:gd name="connsiteY1862" fmla="*/ 107156 h 2366367"/>
                  <a:gd name="connsiteX1863" fmla="*/ 8930 w 1830585"/>
                  <a:gd name="connsiteY1863" fmla="*/ 8930 h 2366367"/>
                  <a:gd name="connsiteX1864" fmla="*/ 108463 w 1830585"/>
                  <a:gd name="connsiteY1864" fmla="*/ 8930 h 2366367"/>
                  <a:gd name="connsiteX1865" fmla="*/ 8930 w 1830585"/>
                  <a:gd name="connsiteY1865" fmla="*/ 2259211 h 2366367"/>
                  <a:gd name="connsiteX1866" fmla="*/ 108456 w 1830585"/>
                  <a:gd name="connsiteY1866" fmla="*/ 2259211 h 2366367"/>
                  <a:gd name="connsiteX1867" fmla="*/ 108456 w 1830585"/>
                  <a:gd name="connsiteY1867" fmla="*/ 2357438 h 2366367"/>
                  <a:gd name="connsiteX1868" fmla="*/ 8930 w 1830585"/>
                  <a:gd name="connsiteY1868" fmla="*/ 2357438 h 2366367"/>
                  <a:gd name="connsiteX1869" fmla="*/ 8930 w 1830585"/>
                  <a:gd name="connsiteY1869" fmla="*/ 2259211 h 2366367"/>
                  <a:gd name="connsiteX1870" fmla="*/ 1724737 w 1830585"/>
                  <a:gd name="connsiteY1870" fmla="*/ 2357438 h 2366367"/>
                  <a:gd name="connsiteX1871" fmla="*/ 1724737 w 1830585"/>
                  <a:gd name="connsiteY1871" fmla="*/ 2259211 h 2366367"/>
                  <a:gd name="connsiteX1872" fmla="*/ 1821664 w 1830585"/>
                  <a:gd name="connsiteY1872" fmla="*/ 2259211 h 2366367"/>
                  <a:gd name="connsiteX1873" fmla="*/ 1821664 w 1830585"/>
                  <a:gd name="connsiteY1873" fmla="*/ 2357438 h 2366367"/>
                  <a:gd name="connsiteX1874" fmla="*/ 1724737 w 1830585"/>
                  <a:gd name="connsiteY1874" fmla="*/ 2357438 h 236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Lst>
                <a:rect l="l" t="t" r="r" b="b"/>
                <a:pathLst>
                  <a:path w="1830585" h="2366367">
                    <a:moveTo>
                      <a:pt x="0" y="0"/>
                    </a:moveTo>
                    <a:lnTo>
                      <a:pt x="0" y="2366367"/>
                    </a:lnTo>
                    <a:lnTo>
                      <a:pt x="1830586" y="2366367"/>
                    </a:lnTo>
                    <a:lnTo>
                      <a:pt x="1830586" y="0"/>
                    </a:lnTo>
                    <a:lnTo>
                      <a:pt x="0" y="0"/>
                    </a:lnTo>
                    <a:close/>
                    <a:moveTo>
                      <a:pt x="867487" y="1500188"/>
                    </a:moveTo>
                    <a:lnTo>
                      <a:pt x="867487" y="1401961"/>
                    </a:lnTo>
                    <a:lnTo>
                      <a:pt x="965714" y="1401961"/>
                    </a:lnTo>
                    <a:lnTo>
                      <a:pt x="965714" y="1500188"/>
                    </a:lnTo>
                    <a:lnTo>
                      <a:pt x="867487" y="1500188"/>
                    </a:lnTo>
                    <a:close/>
                    <a:moveTo>
                      <a:pt x="965714" y="1509117"/>
                    </a:moveTo>
                    <a:lnTo>
                      <a:pt x="965714" y="1607344"/>
                    </a:lnTo>
                    <a:lnTo>
                      <a:pt x="867487" y="1607344"/>
                    </a:lnTo>
                    <a:lnTo>
                      <a:pt x="867487" y="1509117"/>
                    </a:lnTo>
                    <a:lnTo>
                      <a:pt x="965714" y="1509117"/>
                    </a:lnTo>
                    <a:close/>
                    <a:moveTo>
                      <a:pt x="965714" y="866180"/>
                    </a:moveTo>
                    <a:lnTo>
                      <a:pt x="965714" y="964406"/>
                    </a:lnTo>
                    <a:lnTo>
                      <a:pt x="867487" y="964406"/>
                    </a:lnTo>
                    <a:lnTo>
                      <a:pt x="867487" y="866180"/>
                    </a:lnTo>
                    <a:lnTo>
                      <a:pt x="965714" y="866180"/>
                    </a:lnTo>
                    <a:close/>
                    <a:moveTo>
                      <a:pt x="867487" y="857250"/>
                    </a:moveTo>
                    <a:lnTo>
                      <a:pt x="867487" y="759023"/>
                    </a:lnTo>
                    <a:lnTo>
                      <a:pt x="965714" y="759023"/>
                    </a:lnTo>
                    <a:lnTo>
                      <a:pt x="965714" y="857250"/>
                    </a:lnTo>
                    <a:lnTo>
                      <a:pt x="867487" y="857250"/>
                    </a:lnTo>
                    <a:close/>
                    <a:moveTo>
                      <a:pt x="867487" y="1285875"/>
                    </a:moveTo>
                    <a:lnTo>
                      <a:pt x="867487" y="1187649"/>
                    </a:lnTo>
                    <a:lnTo>
                      <a:pt x="965714" y="1187649"/>
                    </a:lnTo>
                    <a:lnTo>
                      <a:pt x="965714" y="1285875"/>
                    </a:lnTo>
                    <a:lnTo>
                      <a:pt x="867487" y="1285875"/>
                    </a:lnTo>
                    <a:close/>
                    <a:moveTo>
                      <a:pt x="965714" y="1294805"/>
                    </a:moveTo>
                    <a:lnTo>
                      <a:pt x="965714" y="1393031"/>
                    </a:lnTo>
                    <a:lnTo>
                      <a:pt x="867487" y="1393031"/>
                    </a:lnTo>
                    <a:lnTo>
                      <a:pt x="867487" y="1294805"/>
                    </a:lnTo>
                    <a:lnTo>
                      <a:pt x="965714" y="1294805"/>
                    </a:lnTo>
                    <a:close/>
                    <a:moveTo>
                      <a:pt x="867487" y="1178719"/>
                    </a:moveTo>
                    <a:lnTo>
                      <a:pt x="867487" y="1080492"/>
                    </a:lnTo>
                    <a:lnTo>
                      <a:pt x="965714" y="1080492"/>
                    </a:lnTo>
                    <a:lnTo>
                      <a:pt x="965714" y="1178719"/>
                    </a:lnTo>
                    <a:lnTo>
                      <a:pt x="867487" y="1178719"/>
                    </a:lnTo>
                    <a:close/>
                    <a:moveTo>
                      <a:pt x="867487" y="1071563"/>
                    </a:moveTo>
                    <a:lnTo>
                      <a:pt x="867487" y="973336"/>
                    </a:lnTo>
                    <a:lnTo>
                      <a:pt x="965714" y="973336"/>
                    </a:lnTo>
                    <a:lnTo>
                      <a:pt x="965714" y="1071563"/>
                    </a:lnTo>
                    <a:lnTo>
                      <a:pt x="867487" y="1071563"/>
                    </a:lnTo>
                    <a:close/>
                    <a:moveTo>
                      <a:pt x="858557" y="964406"/>
                    </a:moveTo>
                    <a:lnTo>
                      <a:pt x="760331" y="964406"/>
                    </a:lnTo>
                    <a:lnTo>
                      <a:pt x="760331" y="866180"/>
                    </a:lnTo>
                    <a:lnTo>
                      <a:pt x="858557" y="866180"/>
                    </a:lnTo>
                    <a:lnTo>
                      <a:pt x="858557" y="964406"/>
                    </a:lnTo>
                    <a:close/>
                    <a:moveTo>
                      <a:pt x="858557" y="973336"/>
                    </a:moveTo>
                    <a:lnTo>
                      <a:pt x="858557" y="1071563"/>
                    </a:lnTo>
                    <a:lnTo>
                      <a:pt x="760331" y="1071563"/>
                    </a:lnTo>
                    <a:lnTo>
                      <a:pt x="760331" y="973336"/>
                    </a:lnTo>
                    <a:lnTo>
                      <a:pt x="858557" y="973336"/>
                    </a:lnTo>
                    <a:close/>
                    <a:moveTo>
                      <a:pt x="858557" y="1080492"/>
                    </a:moveTo>
                    <a:lnTo>
                      <a:pt x="858557" y="1178719"/>
                    </a:lnTo>
                    <a:lnTo>
                      <a:pt x="760331" y="1178719"/>
                    </a:lnTo>
                    <a:lnTo>
                      <a:pt x="760331" y="1080492"/>
                    </a:lnTo>
                    <a:lnTo>
                      <a:pt x="858557" y="1080492"/>
                    </a:lnTo>
                    <a:close/>
                    <a:moveTo>
                      <a:pt x="858557" y="1187649"/>
                    </a:moveTo>
                    <a:lnTo>
                      <a:pt x="858557" y="1285875"/>
                    </a:lnTo>
                    <a:lnTo>
                      <a:pt x="760331" y="1285875"/>
                    </a:lnTo>
                    <a:lnTo>
                      <a:pt x="760331" y="1187649"/>
                    </a:lnTo>
                    <a:lnTo>
                      <a:pt x="858557" y="1187649"/>
                    </a:lnTo>
                    <a:close/>
                    <a:moveTo>
                      <a:pt x="858557" y="1294805"/>
                    </a:moveTo>
                    <a:lnTo>
                      <a:pt x="858557" y="1393031"/>
                    </a:lnTo>
                    <a:lnTo>
                      <a:pt x="760331" y="1393031"/>
                    </a:lnTo>
                    <a:lnTo>
                      <a:pt x="760331" y="1294805"/>
                    </a:lnTo>
                    <a:lnTo>
                      <a:pt x="858557" y="1294805"/>
                    </a:lnTo>
                    <a:close/>
                    <a:moveTo>
                      <a:pt x="858557" y="1401961"/>
                    </a:moveTo>
                    <a:lnTo>
                      <a:pt x="858557" y="1500188"/>
                    </a:lnTo>
                    <a:lnTo>
                      <a:pt x="760331" y="1500188"/>
                    </a:lnTo>
                    <a:lnTo>
                      <a:pt x="760331" y="1401961"/>
                    </a:lnTo>
                    <a:lnTo>
                      <a:pt x="858557" y="1401961"/>
                    </a:lnTo>
                    <a:close/>
                    <a:moveTo>
                      <a:pt x="974643" y="1401961"/>
                    </a:moveTo>
                    <a:lnTo>
                      <a:pt x="1072870" y="1401961"/>
                    </a:lnTo>
                    <a:lnTo>
                      <a:pt x="1072870" y="1500188"/>
                    </a:lnTo>
                    <a:lnTo>
                      <a:pt x="974643" y="1500188"/>
                    </a:lnTo>
                    <a:lnTo>
                      <a:pt x="974643" y="1401961"/>
                    </a:lnTo>
                    <a:close/>
                    <a:moveTo>
                      <a:pt x="974643" y="1393031"/>
                    </a:moveTo>
                    <a:lnTo>
                      <a:pt x="974643" y="1294805"/>
                    </a:lnTo>
                    <a:lnTo>
                      <a:pt x="1072870" y="1294805"/>
                    </a:lnTo>
                    <a:lnTo>
                      <a:pt x="1072870" y="1393031"/>
                    </a:lnTo>
                    <a:lnTo>
                      <a:pt x="974643" y="1393031"/>
                    </a:lnTo>
                    <a:close/>
                    <a:moveTo>
                      <a:pt x="974643" y="1285875"/>
                    </a:moveTo>
                    <a:lnTo>
                      <a:pt x="974643" y="1187649"/>
                    </a:lnTo>
                    <a:lnTo>
                      <a:pt x="1072870" y="1187649"/>
                    </a:lnTo>
                    <a:lnTo>
                      <a:pt x="1072870" y="1285875"/>
                    </a:lnTo>
                    <a:lnTo>
                      <a:pt x="974643" y="1285875"/>
                    </a:lnTo>
                    <a:close/>
                    <a:moveTo>
                      <a:pt x="974643" y="1178719"/>
                    </a:moveTo>
                    <a:lnTo>
                      <a:pt x="974643" y="1080492"/>
                    </a:lnTo>
                    <a:lnTo>
                      <a:pt x="1072870" y="1080492"/>
                    </a:lnTo>
                    <a:lnTo>
                      <a:pt x="1072870" y="1178719"/>
                    </a:lnTo>
                    <a:lnTo>
                      <a:pt x="974643" y="1178719"/>
                    </a:lnTo>
                    <a:close/>
                    <a:moveTo>
                      <a:pt x="974643" y="1071563"/>
                    </a:moveTo>
                    <a:lnTo>
                      <a:pt x="974643" y="973336"/>
                    </a:lnTo>
                    <a:lnTo>
                      <a:pt x="1072870" y="973336"/>
                    </a:lnTo>
                    <a:lnTo>
                      <a:pt x="1072870" y="1071563"/>
                    </a:lnTo>
                    <a:lnTo>
                      <a:pt x="974643" y="1071563"/>
                    </a:lnTo>
                    <a:close/>
                    <a:moveTo>
                      <a:pt x="974643" y="964406"/>
                    </a:moveTo>
                    <a:lnTo>
                      <a:pt x="974643" y="866180"/>
                    </a:lnTo>
                    <a:lnTo>
                      <a:pt x="1072870" y="866180"/>
                    </a:lnTo>
                    <a:lnTo>
                      <a:pt x="1072870" y="964406"/>
                    </a:lnTo>
                    <a:lnTo>
                      <a:pt x="974643" y="964406"/>
                    </a:lnTo>
                    <a:close/>
                    <a:moveTo>
                      <a:pt x="974643" y="857250"/>
                    </a:moveTo>
                    <a:lnTo>
                      <a:pt x="974643" y="759023"/>
                    </a:lnTo>
                    <a:lnTo>
                      <a:pt x="1072870" y="759023"/>
                    </a:lnTo>
                    <a:lnTo>
                      <a:pt x="1072870" y="857250"/>
                    </a:lnTo>
                    <a:lnTo>
                      <a:pt x="974643" y="857250"/>
                    </a:lnTo>
                    <a:close/>
                    <a:moveTo>
                      <a:pt x="974643" y="750094"/>
                    </a:moveTo>
                    <a:lnTo>
                      <a:pt x="974643" y="651867"/>
                    </a:lnTo>
                    <a:lnTo>
                      <a:pt x="1072870" y="651867"/>
                    </a:lnTo>
                    <a:lnTo>
                      <a:pt x="1072870" y="750094"/>
                    </a:lnTo>
                    <a:lnTo>
                      <a:pt x="974643" y="750094"/>
                    </a:lnTo>
                    <a:close/>
                    <a:moveTo>
                      <a:pt x="965714" y="750094"/>
                    </a:moveTo>
                    <a:lnTo>
                      <a:pt x="867487" y="750094"/>
                    </a:lnTo>
                    <a:lnTo>
                      <a:pt x="867487" y="651867"/>
                    </a:lnTo>
                    <a:lnTo>
                      <a:pt x="965714" y="651867"/>
                    </a:lnTo>
                    <a:lnTo>
                      <a:pt x="965714" y="750094"/>
                    </a:lnTo>
                    <a:close/>
                    <a:moveTo>
                      <a:pt x="858557" y="750094"/>
                    </a:moveTo>
                    <a:lnTo>
                      <a:pt x="760331" y="750094"/>
                    </a:lnTo>
                    <a:lnTo>
                      <a:pt x="760331" y="651867"/>
                    </a:lnTo>
                    <a:lnTo>
                      <a:pt x="858557" y="651867"/>
                    </a:lnTo>
                    <a:lnTo>
                      <a:pt x="858557" y="750094"/>
                    </a:lnTo>
                    <a:close/>
                    <a:moveTo>
                      <a:pt x="858557" y="759023"/>
                    </a:moveTo>
                    <a:lnTo>
                      <a:pt x="858557" y="857250"/>
                    </a:lnTo>
                    <a:lnTo>
                      <a:pt x="760331" y="857250"/>
                    </a:lnTo>
                    <a:lnTo>
                      <a:pt x="760331" y="759023"/>
                    </a:lnTo>
                    <a:lnTo>
                      <a:pt x="858557" y="759023"/>
                    </a:lnTo>
                    <a:close/>
                    <a:moveTo>
                      <a:pt x="751401" y="857250"/>
                    </a:moveTo>
                    <a:lnTo>
                      <a:pt x="653175" y="857250"/>
                    </a:lnTo>
                    <a:lnTo>
                      <a:pt x="653175" y="759023"/>
                    </a:lnTo>
                    <a:lnTo>
                      <a:pt x="751401" y="759023"/>
                    </a:lnTo>
                    <a:lnTo>
                      <a:pt x="751401" y="857250"/>
                    </a:lnTo>
                    <a:close/>
                    <a:moveTo>
                      <a:pt x="751401" y="866180"/>
                    </a:moveTo>
                    <a:lnTo>
                      <a:pt x="751401" y="964406"/>
                    </a:lnTo>
                    <a:lnTo>
                      <a:pt x="653175" y="964406"/>
                    </a:lnTo>
                    <a:lnTo>
                      <a:pt x="653175" y="866180"/>
                    </a:lnTo>
                    <a:lnTo>
                      <a:pt x="751401" y="866180"/>
                    </a:lnTo>
                    <a:close/>
                    <a:moveTo>
                      <a:pt x="751401" y="973336"/>
                    </a:moveTo>
                    <a:lnTo>
                      <a:pt x="751401" y="1071563"/>
                    </a:lnTo>
                    <a:lnTo>
                      <a:pt x="653175" y="1071563"/>
                    </a:lnTo>
                    <a:lnTo>
                      <a:pt x="653175" y="973336"/>
                    </a:lnTo>
                    <a:lnTo>
                      <a:pt x="751401" y="973336"/>
                    </a:lnTo>
                    <a:close/>
                    <a:moveTo>
                      <a:pt x="751401" y="1080492"/>
                    </a:moveTo>
                    <a:lnTo>
                      <a:pt x="751401" y="1178719"/>
                    </a:lnTo>
                    <a:lnTo>
                      <a:pt x="653175" y="1178719"/>
                    </a:lnTo>
                    <a:lnTo>
                      <a:pt x="653175" y="1080492"/>
                    </a:lnTo>
                    <a:lnTo>
                      <a:pt x="751401" y="1080492"/>
                    </a:lnTo>
                    <a:close/>
                    <a:moveTo>
                      <a:pt x="751401" y="1187649"/>
                    </a:moveTo>
                    <a:lnTo>
                      <a:pt x="751401" y="1285875"/>
                    </a:lnTo>
                    <a:lnTo>
                      <a:pt x="653175" y="1285875"/>
                    </a:lnTo>
                    <a:lnTo>
                      <a:pt x="653175" y="1187649"/>
                    </a:lnTo>
                    <a:lnTo>
                      <a:pt x="751401" y="1187649"/>
                    </a:lnTo>
                    <a:close/>
                    <a:moveTo>
                      <a:pt x="751401" y="1294805"/>
                    </a:moveTo>
                    <a:lnTo>
                      <a:pt x="751401" y="1393031"/>
                    </a:lnTo>
                    <a:lnTo>
                      <a:pt x="653175" y="1393031"/>
                    </a:lnTo>
                    <a:lnTo>
                      <a:pt x="653175" y="1294805"/>
                    </a:lnTo>
                    <a:lnTo>
                      <a:pt x="751401" y="1294805"/>
                    </a:lnTo>
                    <a:close/>
                    <a:moveTo>
                      <a:pt x="751401" y="1401961"/>
                    </a:moveTo>
                    <a:lnTo>
                      <a:pt x="751401" y="1500188"/>
                    </a:lnTo>
                    <a:lnTo>
                      <a:pt x="653175" y="1500188"/>
                    </a:lnTo>
                    <a:lnTo>
                      <a:pt x="653175" y="1401961"/>
                    </a:lnTo>
                    <a:lnTo>
                      <a:pt x="751401" y="1401961"/>
                    </a:lnTo>
                    <a:close/>
                    <a:moveTo>
                      <a:pt x="751401" y="1509117"/>
                    </a:moveTo>
                    <a:lnTo>
                      <a:pt x="751401" y="1607344"/>
                    </a:lnTo>
                    <a:lnTo>
                      <a:pt x="653175" y="1607344"/>
                    </a:lnTo>
                    <a:lnTo>
                      <a:pt x="653175" y="1509117"/>
                    </a:lnTo>
                    <a:lnTo>
                      <a:pt x="751401" y="1509117"/>
                    </a:lnTo>
                    <a:close/>
                    <a:moveTo>
                      <a:pt x="760331" y="1509117"/>
                    </a:moveTo>
                    <a:lnTo>
                      <a:pt x="858557" y="1509117"/>
                    </a:lnTo>
                    <a:lnTo>
                      <a:pt x="858557" y="1607344"/>
                    </a:lnTo>
                    <a:lnTo>
                      <a:pt x="760331" y="1607344"/>
                    </a:lnTo>
                    <a:lnTo>
                      <a:pt x="760331" y="1509117"/>
                    </a:lnTo>
                    <a:close/>
                    <a:moveTo>
                      <a:pt x="858557" y="1616274"/>
                    </a:moveTo>
                    <a:lnTo>
                      <a:pt x="858557" y="1714500"/>
                    </a:lnTo>
                    <a:lnTo>
                      <a:pt x="760331" y="1714500"/>
                    </a:lnTo>
                    <a:lnTo>
                      <a:pt x="760331" y="1616274"/>
                    </a:lnTo>
                    <a:lnTo>
                      <a:pt x="858557" y="1616274"/>
                    </a:lnTo>
                    <a:close/>
                    <a:moveTo>
                      <a:pt x="867487" y="1616274"/>
                    </a:moveTo>
                    <a:lnTo>
                      <a:pt x="965714" y="1616274"/>
                    </a:lnTo>
                    <a:lnTo>
                      <a:pt x="965714" y="1714500"/>
                    </a:lnTo>
                    <a:lnTo>
                      <a:pt x="867487" y="1714500"/>
                    </a:lnTo>
                    <a:lnTo>
                      <a:pt x="867487" y="1616274"/>
                    </a:lnTo>
                    <a:close/>
                    <a:moveTo>
                      <a:pt x="974643" y="1616274"/>
                    </a:moveTo>
                    <a:lnTo>
                      <a:pt x="1072870" y="1616274"/>
                    </a:lnTo>
                    <a:lnTo>
                      <a:pt x="1072870" y="1714500"/>
                    </a:lnTo>
                    <a:lnTo>
                      <a:pt x="974643" y="1714500"/>
                    </a:lnTo>
                    <a:lnTo>
                      <a:pt x="974643" y="1616274"/>
                    </a:lnTo>
                    <a:close/>
                    <a:moveTo>
                      <a:pt x="974643" y="1607344"/>
                    </a:moveTo>
                    <a:lnTo>
                      <a:pt x="974643" y="1509117"/>
                    </a:lnTo>
                    <a:lnTo>
                      <a:pt x="1072870" y="1509117"/>
                    </a:lnTo>
                    <a:lnTo>
                      <a:pt x="1072870" y="1607344"/>
                    </a:lnTo>
                    <a:lnTo>
                      <a:pt x="974643" y="1607344"/>
                    </a:lnTo>
                    <a:close/>
                    <a:moveTo>
                      <a:pt x="1081800" y="1509117"/>
                    </a:moveTo>
                    <a:lnTo>
                      <a:pt x="1180026" y="1509117"/>
                    </a:lnTo>
                    <a:lnTo>
                      <a:pt x="1180026" y="1607344"/>
                    </a:lnTo>
                    <a:lnTo>
                      <a:pt x="1081800" y="1607344"/>
                    </a:lnTo>
                    <a:lnTo>
                      <a:pt x="1081800" y="1509117"/>
                    </a:lnTo>
                    <a:close/>
                    <a:moveTo>
                      <a:pt x="1081800" y="1500188"/>
                    </a:moveTo>
                    <a:lnTo>
                      <a:pt x="1081800" y="1401961"/>
                    </a:lnTo>
                    <a:lnTo>
                      <a:pt x="1180026" y="1401961"/>
                    </a:lnTo>
                    <a:lnTo>
                      <a:pt x="1180026" y="1500188"/>
                    </a:lnTo>
                    <a:lnTo>
                      <a:pt x="1081800" y="1500188"/>
                    </a:lnTo>
                    <a:close/>
                    <a:moveTo>
                      <a:pt x="1081800" y="1393031"/>
                    </a:moveTo>
                    <a:lnTo>
                      <a:pt x="1081800" y="1294805"/>
                    </a:lnTo>
                    <a:lnTo>
                      <a:pt x="1180026" y="1294805"/>
                    </a:lnTo>
                    <a:lnTo>
                      <a:pt x="1180026" y="1393031"/>
                    </a:lnTo>
                    <a:lnTo>
                      <a:pt x="1081800" y="1393031"/>
                    </a:lnTo>
                    <a:close/>
                    <a:moveTo>
                      <a:pt x="1081800" y="1285875"/>
                    </a:moveTo>
                    <a:lnTo>
                      <a:pt x="1081800" y="1187649"/>
                    </a:lnTo>
                    <a:lnTo>
                      <a:pt x="1180026" y="1187649"/>
                    </a:lnTo>
                    <a:lnTo>
                      <a:pt x="1180026" y="1285875"/>
                    </a:lnTo>
                    <a:lnTo>
                      <a:pt x="1081800" y="1285875"/>
                    </a:lnTo>
                    <a:close/>
                    <a:moveTo>
                      <a:pt x="1081800" y="1178719"/>
                    </a:moveTo>
                    <a:lnTo>
                      <a:pt x="1081800" y="1080492"/>
                    </a:lnTo>
                    <a:lnTo>
                      <a:pt x="1180026" y="1080492"/>
                    </a:lnTo>
                    <a:lnTo>
                      <a:pt x="1180026" y="1178719"/>
                    </a:lnTo>
                    <a:lnTo>
                      <a:pt x="1081800" y="1178719"/>
                    </a:lnTo>
                    <a:close/>
                    <a:moveTo>
                      <a:pt x="1081800" y="1071563"/>
                    </a:moveTo>
                    <a:lnTo>
                      <a:pt x="1081800" y="973336"/>
                    </a:lnTo>
                    <a:lnTo>
                      <a:pt x="1180026" y="973336"/>
                    </a:lnTo>
                    <a:lnTo>
                      <a:pt x="1180026" y="1071563"/>
                    </a:lnTo>
                    <a:lnTo>
                      <a:pt x="1081800" y="1071563"/>
                    </a:lnTo>
                    <a:close/>
                    <a:moveTo>
                      <a:pt x="1081800" y="964406"/>
                    </a:moveTo>
                    <a:lnTo>
                      <a:pt x="1081800" y="866180"/>
                    </a:lnTo>
                    <a:lnTo>
                      <a:pt x="1180026" y="866180"/>
                    </a:lnTo>
                    <a:lnTo>
                      <a:pt x="1180026" y="964406"/>
                    </a:lnTo>
                    <a:lnTo>
                      <a:pt x="1081800" y="964406"/>
                    </a:lnTo>
                    <a:close/>
                    <a:moveTo>
                      <a:pt x="1081800" y="857250"/>
                    </a:moveTo>
                    <a:lnTo>
                      <a:pt x="1081800" y="759023"/>
                    </a:lnTo>
                    <a:lnTo>
                      <a:pt x="1180026" y="759023"/>
                    </a:lnTo>
                    <a:lnTo>
                      <a:pt x="1180026" y="857250"/>
                    </a:lnTo>
                    <a:lnTo>
                      <a:pt x="1081800" y="857250"/>
                    </a:lnTo>
                    <a:close/>
                    <a:moveTo>
                      <a:pt x="1081800" y="750094"/>
                    </a:moveTo>
                    <a:lnTo>
                      <a:pt x="1081800" y="651867"/>
                    </a:lnTo>
                    <a:lnTo>
                      <a:pt x="1180026" y="651867"/>
                    </a:lnTo>
                    <a:lnTo>
                      <a:pt x="1180026" y="750094"/>
                    </a:lnTo>
                    <a:lnTo>
                      <a:pt x="1081800" y="750094"/>
                    </a:lnTo>
                    <a:close/>
                    <a:moveTo>
                      <a:pt x="1081800" y="642938"/>
                    </a:moveTo>
                    <a:lnTo>
                      <a:pt x="1081800" y="544711"/>
                    </a:lnTo>
                    <a:lnTo>
                      <a:pt x="1180026" y="544711"/>
                    </a:lnTo>
                    <a:lnTo>
                      <a:pt x="1180026" y="642938"/>
                    </a:lnTo>
                    <a:lnTo>
                      <a:pt x="1081800" y="642938"/>
                    </a:lnTo>
                    <a:close/>
                    <a:moveTo>
                      <a:pt x="1072870" y="642938"/>
                    </a:moveTo>
                    <a:lnTo>
                      <a:pt x="974643" y="642938"/>
                    </a:lnTo>
                    <a:lnTo>
                      <a:pt x="974643" y="544711"/>
                    </a:lnTo>
                    <a:lnTo>
                      <a:pt x="1072870" y="544711"/>
                    </a:lnTo>
                    <a:lnTo>
                      <a:pt x="1072870" y="642938"/>
                    </a:lnTo>
                    <a:close/>
                    <a:moveTo>
                      <a:pt x="965714" y="642938"/>
                    </a:moveTo>
                    <a:lnTo>
                      <a:pt x="867487" y="642938"/>
                    </a:lnTo>
                    <a:lnTo>
                      <a:pt x="867487" y="544711"/>
                    </a:lnTo>
                    <a:lnTo>
                      <a:pt x="965714" y="544711"/>
                    </a:lnTo>
                    <a:lnTo>
                      <a:pt x="965714" y="642938"/>
                    </a:lnTo>
                    <a:close/>
                    <a:moveTo>
                      <a:pt x="858557" y="642938"/>
                    </a:moveTo>
                    <a:lnTo>
                      <a:pt x="760331" y="642938"/>
                    </a:lnTo>
                    <a:lnTo>
                      <a:pt x="760331" y="544711"/>
                    </a:lnTo>
                    <a:lnTo>
                      <a:pt x="858557" y="544711"/>
                    </a:lnTo>
                    <a:lnTo>
                      <a:pt x="858557" y="642938"/>
                    </a:lnTo>
                    <a:close/>
                    <a:moveTo>
                      <a:pt x="751401" y="642938"/>
                    </a:moveTo>
                    <a:lnTo>
                      <a:pt x="653175" y="642938"/>
                    </a:lnTo>
                    <a:lnTo>
                      <a:pt x="653175" y="544711"/>
                    </a:lnTo>
                    <a:lnTo>
                      <a:pt x="751401" y="544711"/>
                    </a:lnTo>
                    <a:lnTo>
                      <a:pt x="751401" y="642938"/>
                    </a:lnTo>
                    <a:close/>
                    <a:moveTo>
                      <a:pt x="751401" y="651867"/>
                    </a:moveTo>
                    <a:lnTo>
                      <a:pt x="751401" y="750094"/>
                    </a:lnTo>
                    <a:lnTo>
                      <a:pt x="653175" y="750094"/>
                    </a:lnTo>
                    <a:lnTo>
                      <a:pt x="653175" y="651867"/>
                    </a:lnTo>
                    <a:lnTo>
                      <a:pt x="751401" y="651867"/>
                    </a:lnTo>
                    <a:close/>
                    <a:moveTo>
                      <a:pt x="644245" y="750094"/>
                    </a:moveTo>
                    <a:lnTo>
                      <a:pt x="546018" y="750094"/>
                    </a:lnTo>
                    <a:lnTo>
                      <a:pt x="546018" y="651867"/>
                    </a:lnTo>
                    <a:lnTo>
                      <a:pt x="644245" y="651867"/>
                    </a:lnTo>
                    <a:lnTo>
                      <a:pt x="644245" y="750094"/>
                    </a:lnTo>
                    <a:close/>
                    <a:moveTo>
                      <a:pt x="644245" y="759023"/>
                    </a:moveTo>
                    <a:lnTo>
                      <a:pt x="644245" y="857250"/>
                    </a:lnTo>
                    <a:lnTo>
                      <a:pt x="546018" y="857250"/>
                    </a:lnTo>
                    <a:lnTo>
                      <a:pt x="546018" y="759023"/>
                    </a:lnTo>
                    <a:lnTo>
                      <a:pt x="644245" y="759023"/>
                    </a:lnTo>
                    <a:close/>
                    <a:moveTo>
                      <a:pt x="644245" y="866180"/>
                    </a:moveTo>
                    <a:lnTo>
                      <a:pt x="644245" y="964406"/>
                    </a:lnTo>
                    <a:lnTo>
                      <a:pt x="546018" y="964406"/>
                    </a:lnTo>
                    <a:lnTo>
                      <a:pt x="546018" y="866180"/>
                    </a:lnTo>
                    <a:lnTo>
                      <a:pt x="644245" y="866180"/>
                    </a:lnTo>
                    <a:close/>
                    <a:moveTo>
                      <a:pt x="644245" y="973336"/>
                    </a:moveTo>
                    <a:lnTo>
                      <a:pt x="644245" y="1071563"/>
                    </a:lnTo>
                    <a:lnTo>
                      <a:pt x="546018" y="1071563"/>
                    </a:lnTo>
                    <a:lnTo>
                      <a:pt x="546018" y="973336"/>
                    </a:lnTo>
                    <a:lnTo>
                      <a:pt x="644245" y="973336"/>
                    </a:lnTo>
                    <a:close/>
                    <a:moveTo>
                      <a:pt x="644245" y="1080492"/>
                    </a:moveTo>
                    <a:lnTo>
                      <a:pt x="644245" y="1178719"/>
                    </a:lnTo>
                    <a:lnTo>
                      <a:pt x="546018" y="1178719"/>
                    </a:lnTo>
                    <a:lnTo>
                      <a:pt x="546018" y="1080492"/>
                    </a:lnTo>
                    <a:lnTo>
                      <a:pt x="644245" y="1080492"/>
                    </a:lnTo>
                    <a:close/>
                    <a:moveTo>
                      <a:pt x="644245" y="1187649"/>
                    </a:moveTo>
                    <a:lnTo>
                      <a:pt x="644245" y="1285875"/>
                    </a:lnTo>
                    <a:lnTo>
                      <a:pt x="546018" y="1285875"/>
                    </a:lnTo>
                    <a:lnTo>
                      <a:pt x="546018" y="1187649"/>
                    </a:lnTo>
                    <a:lnTo>
                      <a:pt x="644245" y="1187649"/>
                    </a:lnTo>
                    <a:close/>
                    <a:moveTo>
                      <a:pt x="644245" y="1294805"/>
                    </a:moveTo>
                    <a:lnTo>
                      <a:pt x="644245" y="1393031"/>
                    </a:lnTo>
                    <a:lnTo>
                      <a:pt x="546018" y="1393031"/>
                    </a:lnTo>
                    <a:lnTo>
                      <a:pt x="546018" y="1294805"/>
                    </a:lnTo>
                    <a:lnTo>
                      <a:pt x="644245" y="1294805"/>
                    </a:lnTo>
                    <a:close/>
                    <a:moveTo>
                      <a:pt x="644245" y="1401961"/>
                    </a:moveTo>
                    <a:lnTo>
                      <a:pt x="644245" y="1500188"/>
                    </a:lnTo>
                    <a:lnTo>
                      <a:pt x="546018" y="1500188"/>
                    </a:lnTo>
                    <a:lnTo>
                      <a:pt x="546018" y="1401961"/>
                    </a:lnTo>
                    <a:lnTo>
                      <a:pt x="644245" y="1401961"/>
                    </a:lnTo>
                    <a:close/>
                    <a:moveTo>
                      <a:pt x="644245" y="1509117"/>
                    </a:moveTo>
                    <a:lnTo>
                      <a:pt x="644245" y="1607344"/>
                    </a:lnTo>
                    <a:lnTo>
                      <a:pt x="546018" y="1607344"/>
                    </a:lnTo>
                    <a:lnTo>
                      <a:pt x="546018" y="1509117"/>
                    </a:lnTo>
                    <a:lnTo>
                      <a:pt x="644245" y="1509117"/>
                    </a:lnTo>
                    <a:close/>
                    <a:moveTo>
                      <a:pt x="644245" y="1616274"/>
                    </a:moveTo>
                    <a:lnTo>
                      <a:pt x="644245" y="1714500"/>
                    </a:lnTo>
                    <a:lnTo>
                      <a:pt x="546018" y="1714500"/>
                    </a:lnTo>
                    <a:lnTo>
                      <a:pt x="546018" y="1616274"/>
                    </a:lnTo>
                    <a:lnTo>
                      <a:pt x="644245" y="1616274"/>
                    </a:lnTo>
                    <a:close/>
                    <a:moveTo>
                      <a:pt x="653175" y="1616274"/>
                    </a:moveTo>
                    <a:lnTo>
                      <a:pt x="751401" y="1616274"/>
                    </a:lnTo>
                    <a:lnTo>
                      <a:pt x="751401" y="1714500"/>
                    </a:lnTo>
                    <a:lnTo>
                      <a:pt x="653175" y="1714500"/>
                    </a:lnTo>
                    <a:lnTo>
                      <a:pt x="653175" y="1616274"/>
                    </a:lnTo>
                    <a:close/>
                    <a:moveTo>
                      <a:pt x="751401" y="1723430"/>
                    </a:moveTo>
                    <a:lnTo>
                      <a:pt x="751401" y="1821656"/>
                    </a:lnTo>
                    <a:lnTo>
                      <a:pt x="653175" y="1821656"/>
                    </a:lnTo>
                    <a:lnTo>
                      <a:pt x="653175" y="1723430"/>
                    </a:lnTo>
                    <a:lnTo>
                      <a:pt x="751401" y="1723430"/>
                    </a:lnTo>
                    <a:close/>
                    <a:moveTo>
                      <a:pt x="760331" y="1723430"/>
                    </a:moveTo>
                    <a:lnTo>
                      <a:pt x="858557" y="1723430"/>
                    </a:lnTo>
                    <a:lnTo>
                      <a:pt x="858557" y="1821656"/>
                    </a:lnTo>
                    <a:lnTo>
                      <a:pt x="760331" y="1821656"/>
                    </a:lnTo>
                    <a:lnTo>
                      <a:pt x="760331" y="1723430"/>
                    </a:lnTo>
                    <a:close/>
                    <a:moveTo>
                      <a:pt x="867487" y="1723430"/>
                    </a:moveTo>
                    <a:lnTo>
                      <a:pt x="965714" y="1723430"/>
                    </a:lnTo>
                    <a:lnTo>
                      <a:pt x="965714" y="1821656"/>
                    </a:lnTo>
                    <a:lnTo>
                      <a:pt x="867487" y="1821656"/>
                    </a:lnTo>
                    <a:lnTo>
                      <a:pt x="867487" y="1723430"/>
                    </a:lnTo>
                    <a:close/>
                    <a:moveTo>
                      <a:pt x="974643" y="1723430"/>
                    </a:moveTo>
                    <a:lnTo>
                      <a:pt x="1072870" y="1723430"/>
                    </a:lnTo>
                    <a:lnTo>
                      <a:pt x="1072870" y="1821656"/>
                    </a:lnTo>
                    <a:lnTo>
                      <a:pt x="974643" y="1821656"/>
                    </a:lnTo>
                    <a:lnTo>
                      <a:pt x="974643" y="1723430"/>
                    </a:lnTo>
                    <a:close/>
                    <a:moveTo>
                      <a:pt x="1081800" y="1723430"/>
                    </a:moveTo>
                    <a:lnTo>
                      <a:pt x="1180026" y="1723430"/>
                    </a:lnTo>
                    <a:lnTo>
                      <a:pt x="1180026" y="1821656"/>
                    </a:lnTo>
                    <a:lnTo>
                      <a:pt x="1081800" y="1821656"/>
                    </a:lnTo>
                    <a:lnTo>
                      <a:pt x="1081800" y="1723430"/>
                    </a:lnTo>
                    <a:close/>
                    <a:moveTo>
                      <a:pt x="1081800" y="1714500"/>
                    </a:moveTo>
                    <a:lnTo>
                      <a:pt x="1081800" y="1616274"/>
                    </a:lnTo>
                    <a:lnTo>
                      <a:pt x="1180026" y="1616274"/>
                    </a:lnTo>
                    <a:lnTo>
                      <a:pt x="1180026" y="1714500"/>
                    </a:lnTo>
                    <a:lnTo>
                      <a:pt x="1081800" y="1714500"/>
                    </a:lnTo>
                    <a:close/>
                    <a:moveTo>
                      <a:pt x="1188956" y="1616274"/>
                    </a:moveTo>
                    <a:lnTo>
                      <a:pt x="1287182" y="1616274"/>
                    </a:lnTo>
                    <a:lnTo>
                      <a:pt x="1287182" y="1714500"/>
                    </a:lnTo>
                    <a:lnTo>
                      <a:pt x="1188956" y="1714500"/>
                    </a:lnTo>
                    <a:lnTo>
                      <a:pt x="1188956" y="1616274"/>
                    </a:lnTo>
                    <a:close/>
                    <a:moveTo>
                      <a:pt x="1188956" y="1607344"/>
                    </a:moveTo>
                    <a:lnTo>
                      <a:pt x="1188956" y="1509117"/>
                    </a:lnTo>
                    <a:lnTo>
                      <a:pt x="1287182" y="1509117"/>
                    </a:lnTo>
                    <a:lnTo>
                      <a:pt x="1287182" y="1607344"/>
                    </a:lnTo>
                    <a:lnTo>
                      <a:pt x="1188956" y="1607344"/>
                    </a:lnTo>
                    <a:close/>
                    <a:moveTo>
                      <a:pt x="1188956" y="1500188"/>
                    </a:moveTo>
                    <a:lnTo>
                      <a:pt x="1188956" y="1401961"/>
                    </a:lnTo>
                    <a:lnTo>
                      <a:pt x="1287182" y="1401961"/>
                    </a:lnTo>
                    <a:lnTo>
                      <a:pt x="1287182" y="1500188"/>
                    </a:lnTo>
                    <a:lnTo>
                      <a:pt x="1188956" y="1500188"/>
                    </a:lnTo>
                    <a:close/>
                    <a:moveTo>
                      <a:pt x="1188956" y="1393031"/>
                    </a:moveTo>
                    <a:lnTo>
                      <a:pt x="1188956" y="1294805"/>
                    </a:lnTo>
                    <a:lnTo>
                      <a:pt x="1287182" y="1294805"/>
                    </a:lnTo>
                    <a:lnTo>
                      <a:pt x="1287182" y="1393031"/>
                    </a:lnTo>
                    <a:lnTo>
                      <a:pt x="1188956" y="1393031"/>
                    </a:lnTo>
                    <a:close/>
                    <a:moveTo>
                      <a:pt x="1188956" y="1285875"/>
                    </a:moveTo>
                    <a:lnTo>
                      <a:pt x="1188956" y="1187649"/>
                    </a:lnTo>
                    <a:lnTo>
                      <a:pt x="1287182" y="1187649"/>
                    </a:lnTo>
                    <a:lnTo>
                      <a:pt x="1287182" y="1285875"/>
                    </a:lnTo>
                    <a:lnTo>
                      <a:pt x="1188956" y="1285875"/>
                    </a:lnTo>
                    <a:close/>
                    <a:moveTo>
                      <a:pt x="1188956" y="1178719"/>
                    </a:moveTo>
                    <a:lnTo>
                      <a:pt x="1188956" y="1080492"/>
                    </a:lnTo>
                    <a:lnTo>
                      <a:pt x="1287182" y="1080492"/>
                    </a:lnTo>
                    <a:lnTo>
                      <a:pt x="1287182" y="1178719"/>
                    </a:lnTo>
                    <a:lnTo>
                      <a:pt x="1188956" y="1178719"/>
                    </a:lnTo>
                    <a:close/>
                    <a:moveTo>
                      <a:pt x="1188956" y="1071563"/>
                    </a:moveTo>
                    <a:lnTo>
                      <a:pt x="1188956" y="973336"/>
                    </a:lnTo>
                    <a:lnTo>
                      <a:pt x="1287182" y="973336"/>
                    </a:lnTo>
                    <a:lnTo>
                      <a:pt x="1287182" y="1071563"/>
                    </a:lnTo>
                    <a:lnTo>
                      <a:pt x="1188956" y="1071563"/>
                    </a:lnTo>
                    <a:close/>
                    <a:moveTo>
                      <a:pt x="1188956" y="964406"/>
                    </a:moveTo>
                    <a:lnTo>
                      <a:pt x="1188956" y="866180"/>
                    </a:lnTo>
                    <a:lnTo>
                      <a:pt x="1287182" y="866180"/>
                    </a:lnTo>
                    <a:lnTo>
                      <a:pt x="1287182" y="964406"/>
                    </a:lnTo>
                    <a:lnTo>
                      <a:pt x="1188956" y="964406"/>
                    </a:lnTo>
                    <a:close/>
                    <a:moveTo>
                      <a:pt x="1188956" y="857250"/>
                    </a:moveTo>
                    <a:lnTo>
                      <a:pt x="1188956" y="759023"/>
                    </a:lnTo>
                    <a:lnTo>
                      <a:pt x="1287182" y="759023"/>
                    </a:lnTo>
                    <a:lnTo>
                      <a:pt x="1287182" y="857250"/>
                    </a:lnTo>
                    <a:lnTo>
                      <a:pt x="1188956" y="857250"/>
                    </a:lnTo>
                    <a:close/>
                    <a:moveTo>
                      <a:pt x="1188956" y="750094"/>
                    </a:moveTo>
                    <a:lnTo>
                      <a:pt x="1188956" y="651867"/>
                    </a:lnTo>
                    <a:lnTo>
                      <a:pt x="1287182" y="651867"/>
                    </a:lnTo>
                    <a:lnTo>
                      <a:pt x="1287182" y="750094"/>
                    </a:lnTo>
                    <a:lnTo>
                      <a:pt x="1188956" y="750094"/>
                    </a:lnTo>
                    <a:close/>
                    <a:moveTo>
                      <a:pt x="1188956" y="642938"/>
                    </a:moveTo>
                    <a:lnTo>
                      <a:pt x="1188956" y="544711"/>
                    </a:lnTo>
                    <a:lnTo>
                      <a:pt x="1287182" y="544711"/>
                    </a:lnTo>
                    <a:lnTo>
                      <a:pt x="1287182" y="642938"/>
                    </a:lnTo>
                    <a:lnTo>
                      <a:pt x="1188956" y="642938"/>
                    </a:lnTo>
                    <a:close/>
                    <a:moveTo>
                      <a:pt x="1188956" y="535781"/>
                    </a:moveTo>
                    <a:lnTo>
                      <a:pt x="1188956" y="437555"/>
                    </a:lnTo>
                    <a:lnTo>
                      <a:pt x="1287182" y="437555"/>
                    </a:lnTo>
                    <a:lnTo>
                      <a:pt x="1287182" y="535781"/>
                    </a:lnTo>
                    <a:lnTo>
                      <a:pt x="1188956" y="535781"/>
                    </a:lnTo>
                    <a:close/>
                    <a:moveTo>
                      <a:pt x="1180026" y="535781"/>
                    </a:moveTo>
                    <a:lnTo>
                      <a:pt x="1081800" y="535781"/>
                    </a:lnTo>
                    <a:lnTo>
                      <a:pt x="1081800" y="437555"/>
                    </a:lnTo>
                    <a:lnTo>
                      <a:pt x="1180026" y="437555"/>
                    </a:lnTo>
                    <a:lnTo>
                      <a:pt x="1180026" y="535781"/>
                    </a:lnTo>
                    <a:close/>
                    <a:moveTo>
                      <a:pt x="1072870" y="535781"/>
                    </a:moveTo>
                    <a:lnTo>
                      <a:pt x="974643" y="535781"/>
                    </a:lnTo>
                    <a:lnTo>
                      <a:pt x="974643" y="437555"/>
                    </a:lnTo>
                    <a:lnTo>
                      <a:pt x="1072870" y="437555"/>
                    </a:lnTo>
                    <a:lnTo>
                      <a:pt x="1072870" y="535781"/>
                    </a:lnTo>
                    <a:close/>
                    <a:moveTo>
                      <a:pt x="965714" y="535781"/>
                    </a:moveTo>
                    <a:lnTo>
                      <a:pt x="867487" y="535781"/>
                    </a:lnTo>
                    <a:lnTo>
                      <a:pt x="867487" y="437555"/>
                    </a:lnTo>
                    <a:lnTo>
                      <a:pt x="965714" y="437555"/>
                    </a:lnTo>
                    <a:lnTo>
                      <a:pt x="965714" y="535781"/>
                    </a:lnTo>
                    <a:close/>
                    <a:moveTo>
                      <a:pt x="858557" y="535781"/>
                    </a:moveTo>
                    <a:lnTo>
                      <a:pt x="760331" y="535781"/>
                    </a:lnTo>
                    <a:lnTo>
                      <a:pt x="760331" y="437555"/>
                    </a:lnTo>
                    <a:lnTo>
                      <a:pt x="858557" y="437555"/>
                    </a:lnTo>
                    <a:lnTo>
                      <a:pt x="858557" y="535781"/>
                    </a:lnTo>
                    <a:close/>
                    <a:moveTo>
                      <a:pt x="751401" y="535781"/>
                    </a:moveTo>
                    <a:lnTo>
                      <a:pt x="653175" y="535781"/>
                    </a:lnTo>
                    <a:lnTo>
                      <a:pt x="653175" y="437555"/>
                    </a:lnTo>
                    <a:lnTo>
                      <a:pt x="751401" y="437555"/>
                    </a:lnTo>
                    <a:lnTo>
                      <a:pt x="751401" y="535781"/>
                    </a:lnTo>
                    <a:close/>
                    <a:moveTo>
                      <a:pt x="644245" y="535781"/>
                    </a:moveTo>
                    <a:lnTo>
                      <a:pt x="546018" y="535781"/>
                    </a:lnTo>
                    <a:lnTo>
                      <a:pt x="546018" y="437555"/>
                    </a:lnTo>
                    <a:lnTo>
                      <a:pt x="644245" y="437555"/>
                    </a:lnTo>
                    <a:lnTo>
                      <a:pt x="644245" y="535781"/>
                    </a:lnTo>
                    <a:close/>
                    <a:moveTo>
                      <a:pt x="644245" y="544711"/>
                    </a:moveTo>
                    <a:lnTo>
                      <a:pt x="644245" y="642938"/>
                    </a:lnTo>
                    <a:lnTo>
                      <a:pt x="546018" y="642938"/>
                    </a:lnTo>
                    <a:lnTo>
                      <a:pt x="546018" y="544711"/>
                    </a:lnTo>
                    <a:lnTo>
                      <a:pt x="644245" y="544711"/>
                    </a:lnTo>
                    <a:close/>
                    <a:moveTo>
                      <a:pt x="537089" y="642938"/>
                    </a:moveTo>
                    <a:lnTo>
                      <a:pt x="438862" y="642938"/>
                    </a:lnTo>
                    <a:lnTo>
                      <a:pt x="438862" y="544711"/>
                    </a:lnTo>
                    <a:lnTo>
                      <a:pt x="537089" y="544711"/>
                    </a:lnTo>
                    <a:lnTo>
                      <a:pt x="537089" y="642938"/>
                    </a:lnTo>
                    <a:close/>
                    <a:moveTo>
                      <a:pt x="537089" y="651867"/>
                    </a:moveTo>
                    <a:lnTo>
                      <a:pt x="537089" y="750094"/>
                    </a:lnTo>
                    <a:lnTo>
                      <a:pt x="438862" y="750094"/>
                    </a:lnTo>
                    <a:lnTo>
                      <a:pt x="438862" y="651867"/>
                    </a:lnTo>
                    <a:lnTo>
                      <a:pt x="537089" y="651867"/>
                    </a:lnTo>
                    <a:close/>
                    <a:moveTo>
                      <a:pt x="537089" y="759023"/>
                    </a:moveTo>
                    <a:lnTo>
                      <a:pt x="537089" y="857250"/>
                    </a:lnTo>
                    <a:lnTo>
                      <a:pt x="438862" y="857250"/>
                    </a:lnTo>
                    <a:lnTo>
                      <a:pt x="438862" y="759023"/>
                    </a:lnTo>
                    <a:lnTo>
                      <a:pt x="537089" y="759023"/>
                    </a:lnTo>
                    <a:close/>
                    <a:moveTo>
                      <a:pt x="537089" y="866180"/>
                    </a:moveTo>
                    <a:lnTo>
                      <a:pt x="537089" y="964406"/>
                    </a:lnTo>
                    <a:lnTo>
                      <a:pt x="438862" y="964406"/>
                    </a:lnTo>
                    <a:lnTo>
                      <a:pt x="438862" y="866180"/>
                    </a:lnTo>
                    <a:lnTo>
                      <a:pt x="537089" y="866180"/>
                    </a:lnTo>
                    <a:close/>
                    <a:moveTo>
                      <a:pt x="537089" y="973336"/>
                    </a:moveTo>
                    <a:lnTo>
                      <a:pt x="537089" y="1071563"/>
                    </a:lnTo>
                    <a:lnTo>
                      <a:pt x="438862" y="1071563"/>
                    </a:lnTo>
                    <a:lnTo>
                      <a:pt x="438862" y="973336"/>
                    </a:lnTo>
                    <a:lnTo>
                      <a:pt x="537089" y="973336"/>
                    </a:lnTo>
                    <a:close/>
                    <a:moveTo>
                      <a:pt x="537089" y="1080492"/>
                    </a:moveTo>
                    <a:lnTo>
                      <a:pt x="537089" y="1178719"/>
                    </a:lnTo>
                    <a:lnTo>
                      <a:pt x="438862" y="1178719"/>
                    </a:lnTo>
                    <a:lnTo>
                      <a:pt x="438862" y="1080492"/>
                    </a:lnTo>
                    <a:lnTo>
                      <a:pt x="537089" y="1080492"/>
                    </a:lnTo>
                    <a:close/>
                    <a:moveTo>
                      <a:pt x="537089" y="1187649"/>
                    </a:moveTo>
                    <a:lnTo>
                      <a:pt x="537089" y="1285875"/>
                    </a:lnTo>
                    <a:lnTo>
                      <a:pt x="438862" y="1285875"/>
                    </a:lnTo>
                    <a:lnTo>
                      <a:pt x="438862" y="1187649"/>
                    </a:lnTo>
                    <a:lnTo>
                      <a:pt x="537089" y="1187649"/>
                    </a:lnTo>
                    <a:close/>
                    <a:moveTo>
                      <a:pt x="537089" y="1294805"/>
                    </a:moveTo>
                    <a:lnTo>
                      <a:pt x="537089" y="1393031"/>
                    </a:lnTo>
                    <a:lnTo>
                      <a:pt x="438862" y="1393031"/>
                    </a:lnTo>
                    <a:lnTo>
                      <a:pt x="438862" y="1294805"/>
                    </a:lnTo>
                    <a:lnTo>
                      <a:pt x="537089" y="1294805"/>
                    </a:lnTo>
                    <a:close/>
                    <a:moveTo>
                      <a:pt x="537089" y="1401961"/>
                    </a:moveTo>
                    <a:lnTo>
                      <a:pt x="537089" y="1500188"/>
                    </a:lnTo>
                    <a:lnTo>
                      <a:pt x="438862" y="1500188"/>
                    </a:lnTo>
                    <a:lnTo>
                      <a:pt x="438862" y="1401961"/>
                    </a:lnTo>
                    <a:lnTo>
                      <a:pt x="537089" y="1401961"/>
                    </a:lnTo>
                    <a:close/>
                    <a:moveTo>
                      <a:pt x="537089" y="1509117"/>
                    </a:moveTo>
                    <a:lnTo>
                      <a:pt x="537089" y="1607344"/>
                    </a:lnTo>
                    <a:lnTo>
                      <a:pt x="438862" y="1607344"/>
                    </a:lnTo>
                    <a:lnTo>
                      <a:pt x="438862" y="1509117"/>
                    </a:lnTo>
                    <a:lnTo>
                      <a:pt x="537089" y="1509117"/>
                    </a:lnTo>
                    <a:close/>
                    <a:moveTo>
                      <a:pt x="537089" y="1616274"/>
                    </a:moveTo>
                    <a:lnTo>
                      <a:pt x="537089" y="1714500"/>
                    </a:lnTo>
                    <a:lnTo>
                      <a:pt x="438862" y="1714500"/>
                    </a:lnTo>
                    <a:lnTo>
                      <a:pt x="438862" y="1616274"/>
                    </a:lnTo>
                    <a:lnTo>
                      <a:pt x="537089" y="1616274"/>
                    </a:lnTo>
                    <a:close/>
                    <a:moveTo>
                      <a:pt x="537089" y="1723430"/>
                    </a:moveTo>
                    <a:lnTo>
                      <a:pt x="537089" y="1821656"/>
                    </a:lnTo>
                    <a:lnTo>
                      <a:pt x="438862" y="1821656"/>
                    </a:lnTo>
                    <a:lnTo>
                      <a:pt x="438862" y="1723430"/>
                    </a:lnTo>
                    <a:lnTo>
                      <a:pt x="537089" y="1723430"/>
                    </a:lnTo>
                    <a:close/>
                    <a:moveTo>
                      <a:pt x="546018" y="1723430"/>
                    </a:moveTo>
                    <a:lnTo>
                      <a:pt x="644245" y="1723430"/>
                    </a:lnTo>
                    <a:lnTo>
                      <a:pt x="644245" y="1821656"/>
                    </a:lnTo>
                    <a:lnTo>
                      <a:pt x="546018" y="1821656"/>
                    </a:lnTo>
                    <a:lnTo>
                      <a:pt x="546018" y="1723430"/>
                    </a:lnTo>
                    <a:close/>
                    <a:moveTo>
                      <a:pt x="644245" y="1830586"/>
                    </a:moveTo>
                    <a:lnTo>
                      <a:pt x="644245" y="1928813"/>
                    </a:lnTo>
                    <a:lnTo>
                      <a:pt x="546018" y="1928813"/>
                    </a:lnTo>
                    <a:lnTo>
                      <a:pt x="546018" y="1830586"/>
                    </a:lnTo>
                    <a:lnTo>
                      <a:pt x="644245" y="1830586"/>
                    </a:lnTo>
                    <a:close/>
                    <a:moveTo>
                      <a:pt x="653175" y="1830586"/>
                    </a:moveTo>
                    <a:lnTo>
                      <a:pt x="751401" y="1830586"/>
                    </a:lnTo>
                    <a:lnTo>
                      <a:pt x="751401" y="1928813"/>
                    </a:lnTo>
                    <a:lnTo>
                      <a:pt x="653175" y="1928813"/>
                    </a:lnTo>
                    <a:lnTo>
                      <a:pt x="653175" y="1830586"/>
                    </a:lnTo>
                    <a:close/>
                    <a:moveTo>
                      <a:pt x="760331" y="1830586"/>
                    </a:moveTo>
                    <a:lnTo>
                      <a:pt x="858557" y="1830586"/>
                    </a:lnTo>
                    <a:lnTo>
                      <a:pt x="858557" y="1928813"/>
                    </a:lnTo>
                    <a:lnTo>
                      <a:pt x="760331" y="1928813"/>
                    </a:lnTo>
                    <a:lnTo>
                      <a:pt x="760331" y="1830586"/>
                    </a:lnTo>
                    <a:close/>
                    <a:moveTo>
                      <a:pt x="867487" y="1830586"/>
                    </a:moveTo>
                    <a:lnTo>
                      <a:pt x="965714" y="1830586"/>
                    </a:lnTo>
                    <a:lnTo>
                      <a:pt x="965714" y="1928813"/>
                    </a:lnTo>
                    <a:lnTo>
                      <a:pt x="867487" y="1928813"/>
                    </a:lnTo>
                    <a:lnTo>
                      <a:pt x="867487" y="1830586"/>
                    </a:lnTo>
                    <a:close/>
                    <a:moveTo>
                      <a:pt x="974643" y="1830586"/>
                    </a:moveTo>
                    <a:lnTo>
                      <a:pt x="1072870" y="1830586"/>
                    </a:lnTo>
                    <a:lnTo>
                      <a:pt x="1072870" y="1928813"/>
                    </a:lnTo>
                    <a:lnTo>
                      <a:pt x="974643" y="1928813"/>
                    </a:lnTo>
                    <a:lnTo>
                      <a:pt x="974643" y="1830586"/>
                    </a:lnTo>
                    <a:close/>
                    <a:moveTo>
                      <a:pt x="1081800" y="1830586"/>
                    </a:moveTo>
                    <a:lnTo>
                      <a:pt x="1180026" y="1830586"/>
                    </a:lnTo>
                    <a:lnTo>
                      <a:pt x="1180026" y="1928813"/>
                    </a:lnTo>
                    <a:lnTo>
                      <a:pt x="1081800" y="1928813"/>
                    </a:lnTo>
                    <a:lnTo>
                      <a:pt x="1081800" y="1830586"/>
                    </a:lnTo>
                    <a:close/>
                    <a:moveTo>
                      <a:pt x="1188956" y="1830586"/>
                    </a:moveTo>
                    <a:lnTo>
                      <a:pt x="1287182" y="1830586"/>
                    </a:lnTo>
                    <a:lnTo>
                      <a:pt x="1287182" y="1928813"/>
                    </a:lnTo>
                    <a:lnTo>
                      <a:pt x="1188956" y="1928813"/>
                    </a:lnTo>
                    <a:lnTo>
                      <a:pt x="1188956" y="1830586"/>
                    </a:lnTo>
                    <a:close/>
                    <a:moveTo>
                      <a:pt x="1188956" y="1821656"/>
                    </a:moveTo>
                    <a:lnTo>
                      <a:pt x="1188956" y="1723430"/>
                    </a:lnTo>
                    <a:lnTo>
                      <a:pt x="1287182" y="1723430"/>
                    </a:lnTo>
                    <a:lnTo>
                      <a:pt x="1287182" y="1821656"/>
                    </a:lnTo>
                    <a:lnTo>
                      <a:pt x="1188956" y="1821656"/>
                    </a:lnTo>
                    <a:close/>
                    <a:moveTo>
                      <a:pt x="1296112" y="1723430"/>
                    </a:moveTo>
                    <a:lnTo>
                      <a:pt x="1394339" y="1723430"/>
                    </a:lnTo>
                    <a:lnTo>
                      <a:pt x="1394339" y="1821656"/>
                    </a:lnTo>
                    <a:lnTo>
                      <a:pt x="1296112" y="1821656"/>
                    </a:lnTo>
                    <a:lnTo>
                      <a:pt x="1296112" y="1723430"/>
                    </a:lnTo>
                    <a:close/>
                    <a:moveTo>
                      <a:pt x="1296112" y="1714500"/>
                    </a:moveTo>
                    <a:lnTo>
                      <a:pt x="1296112" y="1616274"/>
                    </a:lnTo>
                    <a:lnTo>
                      <a:pt x="1394339" y="1616274"/>
                    </a:lnTo>
                    <a:lnTo>
                      <a:pt x="1394339" y="1714500"/>
                    </a:lnTo>
                    <a:lnTo>
                      <a:pt x="1296112" y="1714500"/>
                    </a:lnTo>
                    <a:close/>
                    <a:moveTo>
                      <a:pt x="1296112" y="1607344"/>
                    </a:moveTo>
                    <a:lnTo>
                      <a:pt x="1296112" y="1509117"/>
                    </a:lnTo>
                    <a:lnTo>
                      <a:pt x="1394339" y="1509117"/>
                    </a:lnTo>
                    <a:lnTo>
                      <a:pt x="1394339" y="1607344"/>
                    </a:lnTo>
                    <a:lnTo>
                      <a:pt x="1296112" y="1607344"/>
                    </a:lnTo>
                    <a:close/>
                    <a:moveTo>
                      <a:pt x="1296112" y="1500188"/>
                    </a:moveTo>
                    <a:lnTo>
                      <a:pt x="1296112" y="1401961"/>
                    </a:lnTo>
                    <a:lnTo>
                      <a:pt x="1394339" y="1401961"/>
                    </a:lnTo>
                    <a:lnTo>
                      <a:pt x="1394339" y="1500188"/>
                    </a:lnTo>
                    <a:lnTo>
                      <a:pt x="1296112" y="1500188"/>
                    </a:lnTo>
                    <a:close/>
                    <a:moveTo>
                      <a:pt x="1296112" y="1393031"/>
                    </a:moveTo>
                    <a:lnTo>
                      <a:pt x="1296112" y="1294805"/>
                    </a:lnTo>
                    <a:lnTo>
                      <a:pt x="1394339" y="1294805"/>
                    </a:lnTo>
                    <a:lnTo>
                      <a:pt x="1394339" y="1393031"/>
                    </a:lnTo>
                    <a:lnTo>
                      <a:pt x="1296112" y="1393031"/>
                    </a:lnTo>
                    <a:close/>
                    <a:moveTo>
                      <a:pt x="1296112" y="1285875"/>
                    </a:moveTo>
                    <a:lnTo>
                      <a:pt x="1296112" y="1187649"/>
                    </a:lnTo>
                    <a:lnTo>
                      <a:pt x="1394339" y="1187649"/>
                    </a:lnTo>
                    <a:lnTo>
                      <a:pt x="1394339" y="1285875"/>
                    </a:lnTo>
                    <a:lnTo>
                      <a:pt x="1296112" y="1285875"/>
                    </a:lnTo>
                    <a:close/>
                    <a:moveTo>
                      <a:pt x="1296112" y="1178719"/>
                    </a:moveTo>
                    <a:lnTo>
                      <a:pt x="1296112" y="1080492"/>
                    </a:lnTo>
                    <a:lnTo>
                      <a:pt x="1394339" y="1080492"/>
                    </a:lnTo>
                    <a:lnTo>
                      <a:pt x="1394339" y="1178719"/>
                    </a:lnTo>
                    <a:lnTo>
                      <a:pt x="1296112" y="1178719"/>
                    </a:lnTo>
                    <a:close/>
                    <a:moveTo>
                      <a:pt x="1296112" y="1071563"/>
                    </a:moveTo>
                    <a:lnTo>
                      <a:pt x="1296112" y="973336"/>
                    </a:lnTo>
                    <a:lnTo>
                      <a:pt x="1394339" y="973336"/>
                    </a:lnTo>
                    <a:lnTo>
                      <a:pt x="1394339" y="1071563"/>
                    </a:lnTo>
                    <a:lnTo>
                      <a:pt x="1296112" y="1071563"/>
                    </a:lnTo>
                    <a:close/>
                    <a:moveTo>
                      <a:pt x="1296112" y="964406"/>
                    </a:moveTo>
                    <a:lnTo>
                      <a:pt x="1296112" y="866180"/>
                    </a:lnTo>
                    <a:lnTo>
                      <a:pt x="1394339" y="866180"/>
                    </a:lnTo>
                    <a:lnTo>
                      <a:pt x="1394339" y="964406"/>
                    </a:lnTo>
                    <a:lnTo>
                      <a:pt x="1296112" y="964406"/>
                    </a:lnTo>
                    <a:close/>
                    <a:moveTo>
                      <a:pt x="1296112" y="857250"/>
                    </a:moveTo>
                    <a:lnTo>
                      <a:pt x="1296112" y="759023"/>
                    </a:lnTo>
                    <a:lnTo>
                      <a:pt x="1394339" y="759023"/>
                    </a:lnTo>
                    <a:lnTo>
                      <a:pt x="1394339" y="857250"/>
                    </a:lnTo>
                    <a:lnTo>
                      <a:pt x="1296112" y="857250"/>
                    </a:lnTo>
                    <a:close/>
                    <a:moveTo>
                      <a:pt x="1296112" y="750094"/>
                    </a:moveTo>
                    <a:lnTo>
                      <a:pt x="1296112" y="651867"/>
                    </a:lnTo>
                    <a:lnTo>
                      <a:pt x="1394339" y="651867"/>
                    </a:lnTo>
                    <a:lnTo>
                      <a:pt x="1394339" y="750094"/>
                    </a:lnTo>
                    <a:lnTo>
                      <a:pt x="1296112" y="750094"/>
                    </a:lnTo>
                    <a:close/>
                    <a:moveTo>
                      <a:pt x="1296112" y="642938"/>
                    </a:moveTo>
                    <a:lnTo>
                      <a:pt x="1296112" y="544711"/>
                    </a:lnTo>
                    <a:lnTo>
                      <a:pt x="1394339" y="544711"/>
                    </a:lnTo>
                    <a:lnTo>
                      <a:pt x="1394339" y="642938"/>
                    </a:lnTo>
                    <a:lnTo>
                      <a:pt x="1296112" y="642938"/>
                    </a:lnTo>
                    <a:close/>
                    <a:moveTo>
                      <a:pt x="1296112" y="535781"/>
                    </a:moveTo>
                    <a:lnTo>
                      <a:pt x="1296112" y="437555"/>
                    </a:lnTo>
                    <a:lnTo>
                      <a:pt x="1394339" y="437555"/>
                    </a:lnTo>
                    <a:lnTo>
                      <a:pt x="1394339" y="535781"/>
                    </a:lnTo>
                    <a:lnTo>
                      <a:pt x="1296112" y="535781"/>
                    </a:lnTo>
                    <a:close/>
                    <a:moveTo>
                      <a:pt x="1296112" y="428625"/>
                    </a:moveTo>
                    <a:lnTo>
                      <a:pt x="1296112" y="330398"/>
                    </a:lnTo>
                    <a:lnTo>
                      <a:pt x="1394339" y="330398"/>
                    </a:lnTo>
                    <a:lnTo>
                      <a:pt x="1394339" y="428625"/>
                    </a:lnTo>
                    <a:lnTo>
                      <a:pt x="1296112" y="428625"/>
                    </a:lnTo>
                    <a:close/>
                    <a:moveTo>
                      <a:pt x="1287182" y="428625"/>
                    </a:moveTo>
                    <a:lnTo>
                      <a:pt x="1188956" y="428625"/>
                    </a:lnTo>
                    <a:lnTo>
                      <a:pt x="1188956" y="330398"/>
                    </a:lnTo>
                    <a:lnTo>
                      <a:pt x="1287182" y="330398"/>
                    </a:lnTo>
                    <a:lnTo>
                      <a:pt x="1287182" y="428625"/>
                    </a:lnTo>
                    <a:close/>
                    <a:moveTo>
                      <a:pt x="1180026" y="428625"/>
                    </a:moveTo>
                    <a:lnTo>
                      <a:pt x="1081800" y="428625"/>
                    </a:lnTo>
                    <a:lnTo>
                      <a:pt x="1081800" y="330398"/>
                    </a:lnTo>
                    <a:lnTo>
                      <a:pt x="1180026" y="330398"/>
                    </a:lnTo>
                    <a:lnTo>
                      <a:pt x="1180026" y="428625"/>
                    </a:lnTo>
                    <a:close/>
                    <a:moveTo>
                      <a:pt x="1072870" y="428625"/>
                    </a:moveTo>
                    <a:lnTo>
                      <a:pt x="974643" y="428625"/>
                    </a:lnTo>
                    <a:lnTo>
                      <a:pt x="974643" y="330398"/>
                    </a:lnTo>
                    <a:lnTo>
                      <a:pt x="1072870" y="330398"/>
                    </a:lnTo>
                    <a:lnTo>
                      <a:pt x="1072870" y="428625"/>
                    </a:lnTo>
                    <a:close/>
                    <a:moveTo>
                      <a:pt x="965714" y="428625"/>
                    </a:moveTo>
                    <a:lnTo>
                      <a:pt x="867487" y="428625"/>
                    </a:lnTo>
                    <a:lnTo>
                      <a:pt x="867487" y="330398"/>
                    </a:lnTo>
                    <a:lnTo>
                      <a:pt x="965714" y="330398"/>
                    </a:lnTo>
                    <a:lnTo>
                      <a:pt x="965714" y="428625"/>
                    </a:lnTo>
                    <a:close/>
                    <a:moveTo>
                      <a:pt x="858557" y="428625"/>
                    </a:moveTo>
                    <a:lnTo>
                      <a:pt x="760331" y="428625"/>
                    </a:lnTo>
                    <a:lnTo>
                      <a:pt x="760331" y="330398"/>
                    </a:lnTo>
                    <a:lnTo>
                      <a:pt x="858557" y="330398"/>
                    </a:lnTo>
                    <a:lnTo>
                      <a:pt x="858557" y="428625"/>
                    </a:lnTo>
                    <a:close/>
                    <a:moveTo>
                      <a:pt x="751401" y="428625"/>
                    </a:moveTo>
                    <a:lnTo>
                      <a:pt x="653175" y="428625"/>
                    </a:lnTo>
                    <a:lnTo>
                      <a:pt x="653175" y="330398"/>
                    </a:lnTo>
                    <a:lnTo>
                      <a:pt x="751401" y="330398"/>
                    </a:lnTo>
                    <a:lnTo>
                      <a:pt x="751401" y="428625"/>
                    </a:lnTo>
                    <a:close/>
                    <a:moveTo>
                      <a:pt x="644245" y="428625"/>
                    </a:moveTo>
                    <a:lnTo>
                      <a:pt x="546018" y="428625"/>
                    </a:lnTo>
                    <a:lnTo>
                      <a:pt x="546018" y="330398"/>
                    </a:lnTo>
                    <a:lnTo>
                      <a:pt x="644245" y="330398"/>
                    </a:lnTo>
                    <a:lnTo>
                      <a:pt x="644245" y="428625"/>
                    </a:lnTo>
                    <a:close/>
                    <a:moveTo>
                      <a:pt x="537089" y="428625"/>
                    </a:moveTo>
                    <a:lnTo>
                      <a:pt x="438862" y="428625"/>
                    </a:lnTo>
                    <a:lnTo>
                      <a:pt x="438862" y="330398"/>
                    </a:lnTo>
                    <a:lnTo>
                      <a:pt x="537089" y="330398"/>
                    </a:lnTo>
                    <a:lnTo>
                      <a:pt x="537089" y="428625"/>
                    </a:lnTo>
                    <a:close/>
                    <a:moveTo>
                      <a:pt x="537089" y="437555"/>
                    </a:moveTo>
                    <a:lnTo>
                      <a:pt x="537089" y="535781"/>
                    </a:lnTo>
                    <a:lnTo>
                      <a:pt x="438862" y="535781"/>
                    </a:lnTo>
                    <a:lnTo>
                      <a:pt x="438862" y="437555"/>
                    </a:lnTo>
                    <a:lnTo>
                      <a:pt x="537089" y="437555"/>
                    </a:lnTo>
                    <a:close/>
                    <a:moveTo>
                      <a:pt x="429932" y="535781"/>
                    </a:moveTo>
                    <a:lnTo>
                      <a:pt x="331706" y="535781"/>
                    </a:lnTo>
                    <a:lnTo>
                      <a:pt x="331706" y="437555"/>
                    </a:lnTo>
                    <a:lnTo>
                      <a:pt x="429932" y="437555"/>
                    </a:lnTo>
                    <a:lnTo>
                      <a:pt x="429932" y="535781"/>
                    </a:lnTo>
                    <a:close/>
                    <a:moveTo>
                      <a:pt x="429932" y="544711"/>
                    </a:moveTo>
                    <a:lnTo>
                      <a:pt x="429932" y="642938"/>
                    </a:lnTo>
                    <a:lnTo>
                      <a:pt x="331706" y="642938"/>
                    </a:lnTo>
                    <a:lnTo>
                      <a:pt x="331706" y="544711"/>
                    </a:lnTo>
                    <a:lnTo>
                      <a:pt x="429932" y="544711"/>
                    </a:lnTo>
                    <a:close/>
                    <a:moveTo>
                      <a:pt x="429932" y="651867"/>
                    </a:moveTo>
                    <a:lnTo>
                      <a:pt x="429932" y="750094"/>
                    </a:lnTo>
                    <a:lnTo>
                      <a:pt x="331706" y="750094"/>
                    </a:lnTo>
                    <a:lnTo>
                      <a:pt x="331706" y="651867"/>
                    </a:lnTo>
                    <a:lnTo>
                      <a:pt x="429932" y="651867"/>
                    </a:lnTo>
                    <a:close/>
                    <a:moveTo>
                      <a:pt x="429932" y="759023"/>
                    </a:moveTo>
                    <a:lnTo>
                      <a:pt x="429932" y="857250"/>
                    </a:lnTo>
                    <a:lnTo>
                      <a:pt x="331706" y="857250"/>
                    </a:lnTo>
                    <a:lnTo>
                      <a:pt x="331706" y="759023"/>
                    </a:lnTo>
                    <a:lnTo>
                      <a:pt x="429932" y="759023"/>
                    </a:lnTo>
                    <a:close/>
                    <a:moveTo>
                      <a:pt x="429932" y="866180"/>
                    </a:moveTo>
                    <a:lnTo>
                      <a:pt x="429932" y="964406"/>
                    </a:lnTo>
                    <a:lnTo>
                      <a:pt x="331706" y="964406"/>
                    </a:lnTo>
                    <a:lnTo>
                      <a:pt x="331706" y="866180"/>
                    </a:lnTo>
                    <a:lnTo>
                      <a:pt x="429932" y="866180"/>
                    </a:lnTo>
                    <a:close/>
                    <a:moveTo>
                      <a:pt x="429932" y="973336"/>
                    </a:moveTo>
                    <a:lnTo>
                      <a:pt x="429932" y="1071563"/>
                    </a:lnTo>
                    <a:lnTo>
                      <a:pt x="331706" y="1071563"/>
                    </a:lnTo>
                    <a:lnTo>
                      <a:pt x="331706" y="973336"/>
                    </a:lnTo>
                    <a:lnTo>
                      <a:pt x="429932" y="973336"/>
                    </a:lnTo>
                    <a:close/>
                    <a:moveTo>
                      <a:pt x="429932" y="1080492"/>
                    </a:moveTo>
                    <a:lnTo>
                      <a:pt x="429932" y="1178719"/>
                    </a:lnTo>
                    <a:lnTo>
                      <a:pt x="331706" y="1178719"/>
                    </a:lnTo>
                    <a:lnTo>
                      <a:pt x="331706" y="1080492"/>
                    </a:lnTo>
                    <a:lnTo>
                      <a:pt x="429932" y="1080492"/>
                    </a:lnTo>
                    <a:close/>
                    <a:moveTo>
                      <a:pt x="429932" y="1187649"/>
                    </a:moveTo>
                    <a:lnTo>
                      <a:pt x="429932" y="1285875"/>
                    </a:lnTo>
                    <a:lnTo>
                      <a:pt x="331706" y="1285875"/>
                    </a:lnTo>
                    <a:lnTo>
                      <a:pt x="331706" y="1187649"/>
                    </a:lnTo>
                    <a:lnTo>
                      <a:pt x="429932" y="1187649"/>
                    </a:lnTo>
                    <a:close/>
                    <a:moveTo>
                      <a:pt x="429932" y="1294805"/>
                    </a:moveTo>
                    <a:lnTo>
                      <a:pt x="429932" y="1393031"/>
                    </a:lnTo>
                    <a:lnTo>
                      <a:pt x="331706" y="1393031"/>
                    </a:lnTo>
                    <a:lnTo>
                      <a:pt x="331706" y="1294805"/>
                    </a:lnTo>
                    <a:lnTo>
                      <a:pt x="429932" y="1294805"/>
                    </a:lnTo>
                    <a:close/>
                    <a:moveTo>
                      <a:pt x="429932" y="1401961"/>
                    </a:moveTo>
                    <a:lnTo>
                      <a:pt x="429932" y="1500188"/>
                    </a:lnTo>
                    <a:lnTo>
                      <a:pt x="331706" y="1500188"/>
                    </a:lnTo>
                    <a:lnTo>
                      <a:pt x="331706" y="1401961"/>
                    </a:lnTo>
                    <a:lnTo>
                      <a:pt x="429932" y="1401961"/>
                    </a:lnTo>
                    <a:close/>
                    <a:moveTo>
                      <a:pt x="429932" y="1509117"/>
                    </a:moveTo>
                    <a:lnTo>
                      <a:pt x="429932" y="1607344"/>
                    </a:lnTo>
                    <a:lnTo>
                      <a:pt x="331706" y="1607344"/>
                    </a:lnTo>
                    <a:lnTo>
                      <a:pt x="331706" y="1509117"/>
                    </a:lnTo>
                    <a:lnTo>
                      <a:pt x="429932" y="1509117"/>
                    </a:lnTo>
                    <a:close/>
                    <a:moveTo>
                      <a:pt x="429932" y="1616274"/>
                    </a:moveTo>
                    <a:lnTo>
                      <a:pt x="429932" y="1714500"/>
                    </a:lnTo>
                    <a:lnTo>
                      <a:pt x="331706" y="1714500"/>
                    </a:lnTo>
                    <a:lnTo>
                      <a:pt x="331706" y="1616274"/>
                    </a:lnTo>
                    <a:lnTo>
                      <a:pt x="429932" y="1616274"/>
                    </a:lnTo>
                    <a:close/>
                    <a:moveTo>
                      <a:pt x="429932" y="1723430"/>
                    </a:moveTo>
                    <a:lnTo>
                      <a:pt x="429932" y="1821656"/>
                    </a:lnTo>
                    <a:lnTo>
                      <a:pt x="331706" y="1821656"/>
                    </a:lnTo>
                    <a:lnTo>
                      <a:pt x="331706" y="1723430"/>
                    </a:lnTo>
                    <a:lnTo>
                      <a:pt x="429932" y="1723430"/>
                    </a:lnTo>
                    <a:close/>
                    <a:moveTo>
                      <a:pt x="429932" y="1830586"/>
                    </a:moveTo>
                    <a:lnTo>
                      <a:pt x="429932" y="1928813"/>
                    </a:lnTo>
                    <a:lnTo>
                      <a:pt x="331706" y="1928813"/>
                    </a:lnTo>
                    <a:lnTo>
                      <a:pt x="331706" y="1830586"/>
                    </a:lnTo>
                    <a:lnTo>
                      <a:pt x="429932" y="1830586"/>
                    </a:lnTo>
                    <a:close/>
                    <a:moveTo>
                      <a:pt x="438862" y="1830586"/>
                    </a:moveTo>
                    <a:lnTo>
                      <a:pt x="537089" y="1830586"/>
                    </a:lnTo>
                    <a:lnTo>
                      <a:pt x="537089" y="1928813"/>
                    </a:lnTo>
                    <a:lnTo>
                      <a:pt x="438862" y="1928813"/>
                    </a:lnTo>
                    <a:lnTo>
                      <a:pt x="438862" y="1830586"/>
                    </a:lnTo>
                    <a:close/>
                    <a:moveTo>
                      <a:pt x="537089" y="1937742"/>
                    </a:moveTo>
                    <a:lnTo>
                      <a:pt x="537089" y="2035969"/>
                    </a:lnTo>
                    <a:lnTo>
                      <a:pt x="438862" y="2035969"/>
                    </a:lnTo>
                    <a:lnTo>
                      <a:pt x="438862" y="1937742"/>
                    </a:lnTo>
                    <a:lnTo>
                      <a:pt x="537089" y="1937742"/>
                    </a:lnTo>
                    <a:close/>
                    <a:moveTo>
                      <a:pt x="546018" y="1937742"/>
                    </a:moveTo>
                    <a:lnTo>
                      <a:pt x="644245" y="1937742"/>
                    </a:lnTo>
                    <a:lnTo>
                      <a:pt x="644245" y="2035969"/>
                    </a:lnTo>
                    <a:lnTo>
                      <a:pt x="546018" y="2035969"/>
                    </a:lnTo>
                    <a:lnTo>
                      <a:pt x="546018" y="1937742"/>
                    </a:lnTo>
                    <a:close/>
                    <a:moveTo>
                      <a:pt x="653175" y="1937742"/>
                    </a:moveTo>
                    <a:lnTo>
                      <a:pt x="751401" y="1937742"/>
                    </a:lnTo>
                    <a:lnTo>
                      <a:pt x="751401" y="2035969"/>
                    </a:lnTo>
                    <a:lnTo>
                      <a:pt x="653175" y="2035969"/>
                    </a:lnTo>
                    <a:lnTo>
                      <a:pt x="653175" y="1937742"/>
                    </a:lnTo>
                    <a:close/>
                    <a:moveTo>
                      <a:pt x="760331" y="1937742"/>
                    </a:moveTo>
                    <a:lnTo>
                      <a:pt x="858557" y="1937742"/>
                    </a:lnTo>
                    <a:lnTo>
                      <a:pt x="858557" y="2035969"/>
                    </a:lnTo>
                    <a:lnTo>
                      <a:pt x="760331" y="2035969"/>
                    </a:lnTo>
                    <a:lnTo>
                      <a:pt x="760331" y="1937742"/>
                    </a:lnTo>
                    <a:close/>
                    <a:moveTo>
                      <a:pt x="867487" y="1937742"/>
                    </a:moveTo>
                    <a:lnTo>
                      <a:pt x="965714" y="1937742"/>
                    </a:lnTo>
                    <a:lnTo>
                      <a:pt x="965714" y="2035969"/>
                    </a:lnTo>
                    <a:lnTo>
                      <a:pt x="867487" y="2035969"/>
                    </a:lnTo>
                    <a:lnTo>
                      <a:pt x="867487" y="1937742"/>
                    </a:lnTo>
                    <a:close/>
                    <a:moveTo>
                      <a:pt x="974643" y="1937742"/>
                    </a:moveTo>
                    <a:lnTo>
                      <a:pt x="1072870" y="1937742"/>
                    </a:lnTo>
                    <a:lnTo>
                      <a:pt x="1072870" y="2035969"/>
                    </a:lnTo>
                    <a:lnTo>
                      <a:pt x="974643" y="2035969"/>
                    </a:lnTo>
                    <a:lnTo>
                      <a:pt x="974643" y="1937742"/>
                    </a:lnTo>
                    <a:close/>
                    <a:moveTo>
                      <a:pt x="1081800" y="1937742"/>
                    </a:moveTo>
                    <a:lnTo>
                      <a:pt x="1180026" y="1937742"/>
                    </a:lnTo>
                    <a:lnTo>
                      <a:pt x="1180026" y="2035969"/>
                    </a:lnTo>
                    <a:lnTo>
                      <a:pt x="1081800" y="2035969"/>
                    </a:lnTo>
                    <a:lnTo>
                      <a:pt x="1081800" y="1937742"/>
                    </a:lnTo>
                    <a:close/>
                    <a:moveTo>
                      <a:pt x="1188956" y="1937742"/>
                    </a:moveTo>
                    <a:lnTo>
                      <a:pt x="1287182" y="1937742"/>
                    </a:lnTo>
                    <a:lnTo>
                      <a:pt x="1287182" y="2035969"/>
                    </a:lnTo>
                    <a:lnTo>
                      <a:pt x="1188956" y="2035969"/>
                    </a:lnTo>
                    <a:lnTo>
                      <a:pt x="1188956" y="1937742"/>
                    </a:lnTo>
                    <a:close/>
                    <a:moveTo>
                      <a:pt x="1296112" y="1937742"/>
                    </a:moveTo>
                    <a:lnTo>
                      <a:pt x="1394339" y="1937742"/>
                    </a:lnTo>
                    <a:lnTo>
                      <a:pt x="1394339" y="2035969"/>
                    </a:lnTo>
                    <a:lnTo>
                      <a:pt x="1296112" y="2035969"/>
                    </a:lnTo>
                    <a:lnTo>
                      <a:pt x="1296112" y="1937742"/>
                    </a:lnTo>
                    <a:close/>
                    <a:moveTo>
                      <a:pt x="1296112" y="1928813"/>
                    </a:moveTo>
                    <a:lnTo>
                      <a:pt x="1296112" y="1830586"/>
                    </a:lnTo>
                    <a:lnTo>
                      <a:pt x="1394339" y="1830586"/>
                    </a:lnTo>
                    <a:lnTo>
                      <a:pt x="1394339" y="1928813"/>
                    </a:lnTo>
                    <a:lnTo>
                      <a:pt x="1296112" y="1928813"/>
                    </a:lnTo>
                    <a:close/>
                    <a:moveTo>
                      <a:pt x="1403268" y="1830586"/>
                    </a:moveTo>
                    <a:lnTo>
                      <a:pt x="1501495" y="1830586"/>
                    </a:lnTo>
                    <a:lnTo>
                      <a:pt x="1501495" y="1928813"/>
                    </a:lnTo>
                    <a:lnTo>
                      <a:pt x="1403268" y="1928813"/>
                    </a:lnTo>
                    <a:lnTo>
                      <a:pt x="1403268" y="1830586"/>
                    </a:lnTo>
                    <a:close/>
                    <a:moveTo>
                      <a:pt x="1403268" y="1821656"/>
                    </a:moveTo>
                    <a:lnTo>
                      <a:pt x="1403268" y="1723430"/>
                    </a:lnTo>
                    <a:lnTo>
                      <a:pt x="1501495" y="1723430"/>
                    </a:lnTo>
                    <a:lnTo>
                      <a:pt x="1501495" y="1821656"/>
                    </a:lnTo>
                    <a:lnTo>
                      <a:pt x="1403268" y="1821656"/>
                    </a:lnTo>
                    <a:close/>
                    <a:moveTo>
                      <a:pt x="1403268" y="1714500"/>
                    </a:moveTo>
                    <a:lnTo>
                      <a:pt x="1403268" y="1616274"/>
                    </a:lnTo>
                    <a:lnTo>
                      <a:pt x="1501495" y="1616274"/>
                    </a:lnTo>
                    <a:lnTo>
                      <a:pt x="1501495" y="1714500"/>
                    </a:lnTo>
                    <a:lnTo>
                      <a:pt x="1403268" y="1714500"/>
                    </a:lnTo>
                    <a:close/>
                    <a:moveTo>
                      <a:pt x="1403268" y="1607344"/>
                    </a:moveTo>
                    <a:lnTo>
                      <a:pt x="1403268" y="1509117"/>
                    </a:lnTo>
                    <a:lnTo>
                      <a:pt x="1501495" y="1509117"/>
                    </a:lnTo>
                    <a:lnTo>
                      <a:pt x="1501495" y="1607344"/>
                    </a:lnTo>
                    <a:lnTo>
                      <a:pt x="1403268" y="1607344"/>
                    </a:lnTo>
                    <a:close/>
                    <a:moveTo>
                      <a:pt x="1403268" y="1500188"/>
                    </a:moveTo>
                    <a:lnTo>
                      <a:pt x="1403268" y="1401961"/>
                    </a:lnTo>
                    <a:lnTo>
                      <a:pt x="1501495" y="1401961"/>
                    </a:lnTo>
                    <a:lnTo>
                      <a:pt x="1501495" y="1500188"/>
                    </a:lnTo>
                    <a:lnTo>
                      <a:pt x="1403268" y="1500188"/>
                    </a:lnTo>
                    <a:close/>
                    <a:moveTo>
                      <a:pt x="1403268" y="1393031"/>
                    </a:moveTo>
                    <a:lnTo>
                      <a:pt x="1403268" y="1294805"/>
                    </a:lnTo>
                    <a:lnTo>
                      <a:pt x="1501495" y="1294805"/>
                    </a:lnTo>
                    <a:lnTo>
                      <a:pt x="1501495" y="1393031"/>
                    </a:lnTo>
                    <a:lnTo>
                      <a:pt x="1403268" y="1393031"/>
                    </a:lnTo>
                    <a:close/>
                    <a:moveTo>
                      <a:pt x="1403268" y="1285875"/>
                    </a:moveTo>
                    <a:lnTo>
                      <a:pt x="1403268" y="1187649"/>
                    </a:lnTo>
                    <a:lnTo>
                      <a:pt x="1501495" y="1187649"/>
                    </a:lnTo>
                    <a:lnTo>
                      <a:pt x="1501495" y="1285875"/>
                    </a:lnTo>
                    <a:lnTo>
                      <a:pt x="1403268" y="1285875"/>
                    </a:lnTo>
                    <a:close/>
                    <a:moveTo>
                      <a:pt x="1403268" y="1178719"/>
                    </a:moveTo>
                    <a:lnTo>
                      <a:pt x="1403268" y="1080492"/>
                    </a:lnTo>
                    <a:lnTo>
                      <a:pt x="1501495" y="1080492"/>
                    </a:lnTo>
                    <a:lnTo>
                      <a:pt x="1501495" y="1178719"/>
                    </a:lnTo>
                    <a:lnTo>
                      <a:pt x="1403268" y="1178719"/>
                    </a:lnTo>
                    <a:close/>
                    <a:moveTo>
                      <a:pt x="1403268" y="1071563"/>
                    </a:moveTo>
                    <a:lnTo>
                      <a:pt x="1403268" y="973336"/>
                    </a:lnTo>
                    <a:lnTo>
                      <a:pt x="1501495" y="973336"/>
                    </a:lnTo>
                    <a:lnTo>
                      <a:pt x="1501495" y="1071563"/>
                    </a:lnTo>
                    <a:lnTo>
                      <a:pt x="1403268" y="1071563"/>
                    </a:lnTo>
                    <a:close/>
                    <a:moveTo>
                      <a:pt x="1403268" y="964406"/>
                    </a:moveTo>
                    <a:lnTo>
                      <a:pt x="1403268" y="866180"/>
                    </a:lnTo>
                    <a:lnTo>
                      <a:pt x="1501495" y="866180"/>
                    </a:lnTo>
                    <a:lnTo>
                      <a:pt x="1501495" y="964406"/>
                    </a:lnTo>
                    <a:lnTo>
                      <a:pt x="1403268" y="964406"/>
                    </a:lnTo>
                    <a:close/>
                    <a:moveTo>
                      <a:pt x="1403268" y="857250"/>
                    </a:moveTo>
                    <a:lnTo>
                      <a:pt x="1403268" y="759023"/>
                    </a:lnTo>
                    <a:lnTo>
                      <a:pt x="1501495" y="759023"/>
                    </a:lnTo>
                    <a:lnTo>
                      <a:pt x="1501495" y="857250"/>
                    </a:lnTo>
                    <a:lnTo>
                      <a:pt x="1403268" y="857250"/>
                    </a:lnTo>
                    <a:close/>
                    <a:moveTo>
                      <a:pt x="1403268" y="750094"/>
                    </a:moveTo>
                    <a:lnTo>
                      <a:pt x="1403268" y="651867"/>
                    </a:lnTo>
                    <a:lnTo>
                      <a:pt x="1501495" y="651867"/>
                    </a:lnTo>
                    <a:lnTo>
                      <a:pt x="1501495" y="750094"/>
                    </a:lnTo>
                    <a:lnTo>
                      <a:pt x="1403268" y="750094"/>
                    </a:lnTo>
                    <a:close/>
                    <a:moveTo>
                      <a:pt x="1403268" y="642938"/>
                    </a:moveTo>
                    <a:lnTo>
                      <a:pt x="1403268" y="544711"/>
                    </a:lnTo>
                    <a:lnTo>
                      <a:pt x="1501495" y="544711"/>
                    </a:lnTo>
                    <a:lnTo>
                      <a:pt x="1501495" y="642938"/>
                    </a:lnTo>
                    <a:lnTo>
                      <a:pt x="1403268" y="642938"/>
                    </a:lnTo>
                    <a:close/>
                    <a:moveTo>
                      <a:pt x="1403268" y="535781"/>
                    </a:moveTo>
                    <a:lnTo>
                      <a:pt x="1403268" y="437555"/>
                    </a:lnTo>
                    <a:lnTo>
                      <a:pt x="1501495" y="437555"/>
                    </a:lnTo>
                    <a:lnTo>
                      <a:pt x="1501495" y="535781"/>
                    </a:lnTo>
                    <a:lnTo>
                      <a:pt x="1403268" y="535781"/>
                    </a:lnTo>
                    <a:close/>
                    <a:moveTo>
                      <a:pt x="1403268" y="428625"/>
                    </a:moveTo>
                    <a:lnTo>
                      <a:pt x="1403268" y="330398"/>
                    </a:lnTo>
                    <a:lnTo>
                      <a:pt x="1501495" y="330398"/>
                    </a:lnTo>
                    <a:lnTo>
                      <a:pt x="1501495" y="428625"/>
                    </a:lnTo>
                    <a:lnTo>
                      <a:pt x="1403268" y="428625"/>
                    </a:lnTo>
                    <a:close/>
                    <a:moveTo>
                      <a:pt x="1403268" y="321469"/>
                    </a:moveTo>
                    <a:lnTo>
                      <a:pt x="1403268" y="223242"/>
                    </a:lnTo>
                    <a:lnTo>
                      <a:pt x="1501495" y="223242"/>
                    </a:lnTo>
                    <a:lnTo>
                      <a:pt x="1501495" y="321469"/>
                    </a:lnTo>
                    <a:lnTo>
                      <a:pt x="1403268" y="321469"/>
                    </a:lnTo>
                    <a:close/>
                    <a:moveTo>
                      <a:pt x="1394339" y="321469"/>
                    </a:moveTo>
                    <a:lnTo>
                      <a:pt x="1296112" y="321469"/>
                    </a:lnTo>
                    <a:lnTo>
                      <a:pt x="1296112" y="223242"/>
                    </a:lnTo>
                    <a:lnTo>
                      <a:pt x="1394339" y="223242"/>
                    </a:lnTo>
                    <a:lnTo>
                      <a:pt x="1394339" y="321469"/>
                    </a:lnTo>
                    <a:close/>
                    <a:moveTo>
                      <a:pt x="1287182" y="321469"/>
                    </a:moveTo>
                    <a:lnTo>
                      <a:pt x="1188956" y="321469"/>
                    </a:lnTo>
                    <a:lnTo>
                      <a:pt x="1188956" y="223242"/>
                    </a:lnTo>
                    <a:lnTo>
                      <a:pt x="1287182" y="223242"/>
                    </a:lnTo>
                    <a:lnTo>
                      <a:pt x="1287182" y="321469"/>
                    </a:lnTo>
                    <a:close/>
                    <a:moveTo>
                      <a:pt x="1180026" y="321469"/>
                    </a:moveTo>
                    <a:lnTo>
                      <a:pt x="1081800" y="321469"/>
                    </a:lnTo>
                    <a:lnTo>
                      <a:pt x="1081800" y="223242"/>
                    </a:lnTo>
                    <a:lnTo>
                      <a:pt x="1180026" y="223242"/>
                    </a:lnTo>
                    <a:lnTo>
                      <a:pt x="1180026" y="321469"/>
                    </a:lnTo>
                    <a:close/>
                    <a:moveTo>
                      <a:pt x="1072870" y="321469"/>
                    </a:moveTo>
                    <a:lnTo>
                      <a:pt x="974643" y="321469"/>
                    </a:lnTo>
                    <a:lnTo>
                      <a:pt x="974643" y="223242"/>
                    </a:lnTo>
                    <a:lnTo>
                      <a:pt x="1072870" y="223242"/>
                    </a:lnTo>
                    <a:lnTo>
                      <a:pt x="1072870" y="321469"/>
                    </a:lnTo>
                    <a:close/>
                    <a:moveTo>
                      <a:pt x="965714" y="321469"/>
                    </a:moveTo>
                    <a:lnTo>
                      <a:pt x="867487" y="321469"/>
                    </a:lnTo>
                    <a:lnTo>
                      <a:pt x="867487" y="223242"/>
                    </a:lnTo>
                    <a:lnTo>
                      <a:pt x="965714" y="223242"/>
                    </a:lnTo>
                    <a:lnTo>
                      <a:pt x="965714" y="321469"/>
                    </a:lnTo>
                    <a:close/>
                    <a:moveTo>
                      <a:pt x="858557" y="321469"/>
                    </a:moveTo>
                    <a:lnTo>
                      <a:pt x="760331" y="321469"/>
                    </a:lnTo>
                    <a:lnTo>
                      <a:pt x="760331" y="223242"/>
                    </a:lnTo>
                    <a:lnTo>
                      <a:pt x="858557" y="223242"/>
                    </a:lnTo>
                    <a:lnTo>
                      <a:pt x="858557" y="321469"/>
                    </a:lnTo>
                    <a:close/>
                    <a:moveTo>
                      <a:pt x="751401" y="321469"/>
                    </a:moveTo>
                    <a:lnTo>
                      <a:pt x="653175" y="321469"/>
                    </a:lnTo>
                    <a:lnTo>
                      <a:pt x="653175" y="223242"/>
                    </a:lnTo>
                    <a:lnTo>
                      <a:pt x="751401" y="223242"/>
                    </a:lnTo>
                    <a:lnTo>
                      <a:pt x="751401" y="321469"/>
                    </a:lnTo>
                    <a:close/>
                    <a:moveTo>
                      <a:pt x="644245" y="321469"/>
                    </a:moveTo>
                    <a:lnTo>
                      <a:pt x="546018" y="321469"/>
                    </a:lnTo>
                    <a:lnTo>
                      <a:pt x="546018" y="223242"/>
                    </a:lnTo>
                    <a:lnTo>
                      <a:pt x="644245" y="223242"/>
                    </a:lnTo>
                    <a:lnTo>
                      <a:pt x="644245" y="321469"/>
                    </a:lnTo>
                    <a:close/>
                    <a:moveTo>
                      <a:pt x="537089" y="321469"/>
                    </a:moveTo>
                    <a:lnTo>
                      <a:pt x="438862" y="321469"/>
                    </a:lnTo>
                    <a:lnTo>
                      <a:pt x="438862" y="223242"/>
                    </a:lnTo>
                    <a:lnTo>
                      <a:pt x="537089" y="223242"/>
                    </a:lnTo>
                    <a:lnTo>
                      <a:pt x="537089" y="321469"/>
                    </a:lnTo>
                    <a:close/>
                    <a:moveTo>
                      <a:pt x="429932" y="321469"/>
                    </a:moveTo>
                    <a:lnTo>
                      <a:pt x="331706" y="321469"/>
                    </a:lnTo>
                    <a:lnTo>
                      <a:pt x="331706" y="223242"/>
                    </a:lnTo>
                    <a:lnTo>
                      <a:pt x="429932" y="223242"/>
                    </a:lnTo>
                    <a:lnTo>
                      <a:pt x="429932" y="321469"/>
                    </a:lnTo>
                    <a:close/>
                    <a:moveTo>
                      <a:pt x="429932" y="330398"/>
                    </a:moveTo>
                    <a:lnTo>
                      <a:pt x="429932" y="428625"/>
                    </a:lnTo>
                    <a:lnTo>
                      <a:pt x="331706" y="428625"/>
                    </a:lnTo>
                    <a:lnTo>
                      <a:pt x="331706" y="330398"/>
                    </a:lnTo>
                    <a:lnTo>
                      <a:pt x="429932" y="330398"/>
                    </a:lnTo>
                    <a:close/>
                    <a:moveTo>
                      <a:pt x="322776" y="428625"/>
                    </a:moveTo>
                    <a:lnTo>
                      <a:pt x="224549" y="428625"/>
                    </a:lnTo>
                    <a:lnTo>
                      <a:pt x="224549" y="330398"/>
                    </a:lnTo>
                    <a:lnTo>
                      <a:pt x="322776" y="330398"/>
                    </a:lnTo>
                    <a:lnTo>
                      <a:pt x="322776" y="428625"/>
                    </a:lnTo>
                    <a:close/>
                    <a:moveTo>
                      <a:pt x="322776" y="437555"/>
                    </a:moveTo>
                    <a:lnTo>
                      <a:pt x="322776" y="535781"/>
                    </a:lnTo>
                    <a:lnTo>
                      <a:pt x="224549" y="535781"/>
                    </a:lnTo>
                    <a:lnTo>
                      <a:pt x="224549" y="437555"/>
                    </a:lnTo>
                    <a:lnTo>
                      <a:pt x="322776" y="437555"/>
                    </a:lnTo>
                    <a:close/>
                    <a:moveTo>
                      <a:pt x="322776" y="544711"/>
                    </a:moveTo>
                    <a:lnTo>
                      <a:pt x="322776" y="642938"/>
                    </a:lnTo>
                    <a:lnTo>
                      <a:pt x="224549" y="642938"/>
                    </a:lnTo>
                    <a:lnTo>
                      <a:pt x="224549" y="544711"/>
                    </a:lnTo>
                    <a:lnTo>
                      <a:pt x="322776" y="544711"/>
                    </a:lnTo>
                    <a:close/>
                    <a:moveTo>
                      <a:pt x="322776" y="651867"/>
                    </a:moveTo>
                    <a:lnTo>
                      <a:pt x="322776" y="750094"/>
                    </a:lnTo>
                    <a:lnTo>
                      <a:pt x="224549" y="750094"/>
                    </a:lnTo>
                    <a:lnTo>
                      <a:pt x="224549" y="651867"/>
                    </a:lnTo>
                    <a:lnTo>
                      <a:pt x="322776" y="651867"/>
                    </a:lnTo>
                    <a:close/>
                    <a:moveTo>
                      <a:pt x="322776" y="759023"/>
                    </a:moveTo>
                    <a:lnTo>
                      <a:pt x="322776" y="857250"/>
                    </a:lnTo>
                    <a:lnTo>
                      <a:pt x="224549" y="857250"/>
                    </a:lnTo>
                    <a:lnTo>
                      <a:pt x="224549" y="759023"/>
                    </a:lnTo>
                    <a:lnTo>
                      <a:pt x="322776" y="759023"/>
                    </a:lnTo>
                    <a:close/>
                    <a:moveTo>
                      <a:pt x="322776" y="866180"/>
                    </a:moveTo>
                    <a:lnTo>
                      <a:pt x="322776" y="964406"/>
                    </a:lnTo>
                    <a:lnTo>
                      <a:pt x="224549" y="964406"/>
                    </a:lnTo>
                    <a:lnTo>
                      <a:pt x="224549" y="866180"/>
                    </a:lnTo>
                    <a:lnTo>
                      <a:pt x="322776" y="866180"/>
                    </a:lnTo>
                    <a:close/>
                    <a:moveTo>
                      <a:pt x="322776" y="973336"/>
                    </a:moveTo>
                    <a:lnTo>
                      <a:pt x="322776" y="1071563"/>
                    </a:lnTo>
                    <a:lnTo>
                      <a:pt x="224549" y="1071563"/>
                    </a:lnTo>
                    <a:lnTo>
                      <a:pt x="224549" y="973336"/>
                    </a:lnTo>
                    <a:lnTo>
                      <a:pt x="322776" y="973336"/>
                    </a:lnTo>
                    <a:close/>
                    <a:moveTo>
                      <a:pt x="322776" y="1080492"/>
                    </a:moveTo>
                    <a:lnTo>
                      <a:pt x="322776" y="1178719"/>
                    </a:lnTo>
                    <a:lnTo>
                      <a:pt x="224549" y="1178719"/>
                    </a:lnTo>
                    <a:lnTo>
                      <a:pt x="224549" y="1080492"/>
                    </a:lnTo>
                    <a:lnTo>
                      <a:pt x="322776" y="1080492"/>
                    </a:lnTo>
                    <a:close/>
                    <a:moveTo>
                      <a:pt x="322776" y="1187649"/>
                    </a:moveTo>
                    <a:lnTo>
                      <a:pt x="322776" y="1285875"/>
                    </a:lnTo>
                    <a:lnTo>
                      <a:pt x="224549" y="1285875"/>
                    </a:lnTo>
                    <a:lnTo>
                      <a:pt x="224549" y="1187649"/>
                    </a:lnTo>
                    <a:lnTo>
                      <a:pt x="322776" y="1187649"/>
                    </a:lnTo>
                    <a:close/>
                    <a:moveTo>
                      <a:pt x="322776" y="1294805"/>
                    </a:moveTo>
                    <a:lnTo>
                      <a:pt x="322776" y="1393031"/>
                    </a:lnTo>
                    <a:lnTo>
                      <a:pt x="224549" y="1393031"/>
                    </a:lnTo>
                    <a:lnTo>
                      <a:pt x="224549" y="1294805"/>
                    </a:lnTo>
                    <a:lnTo>
                      <a:pt x="322776" y="1294805"/>
                    </a:lnTo>
                    <a:close/>
                    <a:moveTo>
                      <a:pt x="322776" y="1401961"/>
                    </a:moveTo>
                    <a:lnTo>
                      <a:pt x="322776" y="1500188"/>
                    </a:lnTo>
                    <a:lnTo>
                      <a:pt x="224549" y="1500188"/>
                    </a:lnTo>
                    <a:lnTo>
                      <a:pt x="224549" y="1401961"/>
                    </a:lnTo>
                    <a:lnTo>
                      <a:pt x="322776" y="1401961"/>
                    </a:lnTo>
                    <a:close/>
                    <a:moveTo>
                      <a:pt x="322776" y="1509117"/>
                    </a:moveTo>
                    <a:lnTo>
                      <a:pt x="322776" y="1607344"/>
                    </a:lnTo>
                    <a:lnTo>
                      <a:pt x="224549" y="1607344"/>
                    </a:lnTo>
                    <a:lnTo>
                      <a:pt x="224549" y="1509117"/>
                    </a:lnTo>
                    <a:lnTo>
                      <a:pt x="322776" y="1509117"/>
                    </a:lnTo>
                    <a:close/>
                    <a:moveTo>
                      <a:pt x="322776" y="1616274"/>
                    </a:moveTo>
                    <a:lnTo>
                      <a:pt x="322776" y="1714500"/>
                    </a:lnTo>
                    <a:lnTo>
                      <a:pt x="224549" y="1714500"/>
                    </a:lnTo>
                    <a:lnTo>
                      <a:pt x="224549" y="1616274"/>
                    </a:lnTo>
                    <a:lnTo>
                      <a:pt x="322776" y="1616274"/>
                    </a:lnTo>
                    <a:close/>
                    <a:moveTo>
                      <a:pt x="322776" y="1723430"/>
                    </a:moveTo>
                    <a:lnTo>
                      <a:pt x="322776" y="1821656"/>
                    </a:lnTo>
                    <a:lnTo>
                      <a:pt x="224549" y="1821656"/>
                    </a:lnTo>
                    <a:lnTo>
                      <a:pt x="224549" y="1723430"/>
                    </a:lnTo>
                    <a:lnTo>
                      <a:pt x="322776" y="1723430"/>
                    </a:lnTo>
                    <a:close/>
                    <a:moveTo>
                      <a:pt x="322776" y="1830586"/>
                    </a:moveTo>
                    <a:lnTo>
                      <a:pt x="322776" y="1928813"/>
                    </a:lnTo>
                    <a:lnTo>
                      <a:pt x="224549" y="1928813"/>
                    </a:lnTo>
                    <a:lnTo>
                      <a:pt x="224549" y="1830586"/>
                    </a:lnTo>
                    <a:lnTo>
                      <a:pt x="322776" y="1830586"/>
                    </a:lnTo>
                    <a:close/>
                    <a:moveTo>
                      <a:pt x="322776" y="1937742"/>
                    </a:moveTo>
                    <a:lnTo>
                      <a:pt x="322776" y="2035969"/>
                    </a:lnTo>
                    <a:lnTo>
                      <a:pt x="224549" y="2035969"/>
                    </a:lnTo>
                    <a:lnTo>
                      <a:pt x="224549" y="1937742"/>
                    </a:lnTo>
                    <a:lnTo>
                      <a:pt x="322776" y="1937742"/>
                    </a:lnTo>
                    <a:close/>
                    <a:moveTo>
                      <a:pt x="331706" y="1937742"/>
                    </a:moveTo>
                    <a:lnTo>
                      <a:pt x="429932" y="1937742"/>
                    </a:lnTo>
                    <a:lnTo>
                      <a:pt x="429932" y="2035969"/>
                    </a:lnTo>
                    <a:lnTo>
                      <a:pt x="331706" y="2035969"/>
                    </a:lnTo>
                    <a:lnTo>
                      <a:pt x="331706" y="1937742"/>
                    </a:lnTo>
                    <a:close/>
                    <a:moveTo>
                      <a:pt x="429932" y="2044899"/>
                    </a:moveTo>
                    <a:lnTo>
                      <a:pt x="429932" y="2143125"/>
                    </a:lnTo>
                    <a:lnTo>
                      <a:pt x="331706" y="2143125"/>
                    </a:lnTo>
                    <a:lnTo>
                      <a:pt x="331706" y="2044899"/>
                    </a:lnTo>
                    <a:lnTo>
                      <a:pt x="429932" y="2044899"/>
                    </a:lnTo>
                    <a:close/>
                    <a:moveTo>
                      <a:pt x="438862" y="2044899"/>
                    </a:moveTo>
                    <a:lnTo>
                      <a:pt x="537089" y="2044899"/>
                    </a:lnTo>
                    <a:lnTo>
                      <a:pt x="537089" y="2143125"/>
                    </a:lnTo>
                    <a:lnTo>
                      <a:pt x="438862" y="2143125"/>
                    </a:lnTo>
                    <a:lnTo>
                      <a:pt x="438862" y="2044899"/>
                    </a:lnTo>
                    <a:close/>
                    <a:moveTo>
                      <a:pt x="546018" y="2044899"/>
                    </a:moveTo>
                    <a:lnTo>
                      <a:pt x="644245" y="2044899"/>
                    </a:lnTo>
                    <a:lnTo>
                      <a:pt x="644245" y="2143125"/>
                    </a:lnTo>
                    <a:lnTo>
                      <a:pt x="546018" y="2143125"/>
                    </a:lnTo>
                    <a:lnTo>
                      <a:pt x="546018" y="2044899"/>
                    </a:lnTo>
                    <a:close/>
                    <a:moveTo>
                      <a:pt x="653175" y="2044899"/>
                    </a:moveTo>
                    <a:lnTo>
                      <a:pt x="751401" y="2044899"/>
                    </a:lnTo>
                    <a:lnTo>
                      <a:pt x="751401" y="2143125"/>
                    </a:lnTo>
                    <a:lnTo>
                      <a:pt x="653175" y="2143125"/>
                    </a:lnTo>
                    <a:lnTo>
                      <a:pt x="653175" y="2044899"/>
                    </a:lnTo>
                    <a:close/>
                    <a:moveTo>
                      <a:pt x="760331" y="2044899"/>
                    </a:moveTo>
                    <a:lnTo>
                      <a:pt x="858557" y="2044899"/>
                    </a:lnTo>
                    <a:lnTo>
                      <a:pt x="858557" y="2143125"/>
                    </a:lnTo>
                    <a:lnTo>
                      <a:pt x="760331" y="2143125"/>
                    </a:lnTo>
                    <a:lnTo>
                      <a:pt x="760331" y="2044899"/>
                    </a:lnTo>
                    <a:close/>
                    <a:moveTo>
                      <a:pt x="867487" y="2044899"/>
                    </a:moveTo>
                    <a:lnTo>
                      <a:pt x="965714" y="2044899"/>
                    </a:lnTo>
                    <a:lnTo>
                      <a:pt x="965714" y="2143125"/>
                    </a:lnTo>
                    <a:lnTo>
                      <a:pt x="867487" y="2143125"/>
                    </a:lnTo>
                    <a:lnTo>
                      <a:pt x="867487" y="2044899"/>
                    </a:lnTo>
                    <a:close/>
                    <a:moveTo>
                      <a:pt x="974643" y="2044899"/>
                    </a:moveTo>
                    <a:lnTo>
                      <a:pt x="1072870" y="2044899"/>
                    </a:lnTo>
                    <a:lnTo>
                      <a:pt x="1072870" y="2143125"/>
                    </a:lnTo>
                    <a:lnTo>
                      <a:pt x="974643" y="2143125"/>
                    </a:lnTo>
                    <a:lnTo>
                      <a:pt x="974643" y="2044899"/>
                    </a:lnTo>
                    <a:close/>
                    <a:moveTo>
                      <a:pt x="1081800" y="2044899"/>
                    </a:moveTo>
                    <a:lnTo>
                      <a:pt x="1180026" y="2044899"/>
                    </a:lnTo>
                    <a:lnTo>
                      <a:pt x="1180026" y="2143125"/>
                    </a:lnTo>
                    <a:lnTo>
                      <a:pt x="1081800" y="2143125"/>
                    </a:lnTo>
                    <a:lnTo>
                      <a:pt x="1081800" y="2044899"/>
                    </a:lnTo>
                    <a:close/>
                    <a:moveTo>
                      <a:pt x="1188956" y="2044899"/>
                    </a:moveTo>
                    <a:lnTo>
                      <a:pt x="1287182" y="2044899"/>
                    </a:lnTo>
                    <a:lnTo>
                      <a:pt x="1287182" y="2143125"/>
                    </a:lnTo>
                    <a:lnTo>
                      <a:pt x="1188956" y="2143125"/>
                    </a:lnTo>
                    <a:lnTo>
                      <a:pt x="1188956" y="2044899"/>
                    </a:lnTo>
                    <a:close/>
                    <a:moveTo>
                      <a:pt x="1296112" y="2044899"/>
                    </a:moveTo>
                    <a:lnTo>
                      <a:pt x="1394339" y="2044899"/>
                    </a:lnTo>
                    <a:lnTo>
                      <a:pt x="1394339" y="2143125"/>
                    </a:lnTo>
                    <a:lnTo>
                      <a:pt x="1296112" y="2143125"/>
                    </a:lnTo>
                    <a:lnTo>
                      <a:pt x="1296112" y="2044899"/>
                    </a:lnTo>
                    <a:close/>
                    <a:moveTo>
                      <a:pt x="1403268" y="2044899"/>
                    </a:moveTo>
                    <a:lnTo>
                      <a:pt x="1501495" y="2044899"/>
                    </a:lnTo>
                    <a:lnTo>
                      <a:pt x="1501495" y="2143125"/>
                    </a:lnTo>
                    <a:lnTo>
                      <a:pt x="1403268" y="2143125"/>
                    </a:lnTo>
                    <a:lnTo>
                      <a:pt x="1403268" y="2044899"/>
                    </a:lnTo>
                    <a:close/>
                    <a:moveTo>
                      <a:pt x="1403268" y="2035969"/>
                    </a:moveTo>
                    <a:lnTo>
                      <a:pt x="1403268" y="1937742"/>
                    </a:lnTo>
                    <a:lnTo>
                      <a:pt x="1501495" y="1937742"/>
                    </a:lnTo>
                    <a:lnTo>
                      <a:pt x="1501495" y="2035969"/>
                    </a:lnTo>
                    <a:lnTo>
                      <a:pt x="1403268" y="2035969"/>
                    </a:lnTo>
                    <a:close/>
                    <a:moveTo>
                      <a:pt x="1510425" y="1937742"/>
                    </a:moveTo>
                    <a:lnTo>
                      <a:pt x="1608651" y="1937742"/>
                    </a:lnTo>
                    <a:lnTo>
                      <a:pt x="1608651" y="2035969"/>
                    </a:lnTo>
                    <a:lnTo>
                      <a:pt x="1510425" y="2035969"/>
                    </a:lnTo>
                    <a:lnTo>
                      <a:pt x="1510425" y="1937742"/>
                    </a:lnTo>
                    <a:close/>
                    <a:moveTo>
                      <a:pt x="1510425" y="1928813"/>
                    </a:moveTo>
                    <a:lnTo>
                      <a:pt x="1510425" y="1830586"/>
                    </a:lnTo>
                    <a:lnTo>
                      <a:pt x="1608651" y="1830586"/>
                    </a:lnTo>
                    <a:lnTo>
                      <a:pt x="1608651" y="1928813"/>
                    </a:lnTo>
                    <a:lnTo>
                      <a:pt x="1510425" y="1928813"/>
                    </a:lnTo>
                    <a:close/>
                    <a:moveTo>
                      <a:pt x="1510425" y="1821656"/>
                    </a:moveTo>
                    <a:lnTo>
                      <a:pt x="1510425" y="1723430"/>
                    </a:lnTo>
                    <a:lnTo>
                      <a:pt x="1608651" y="1723430"/>
                    </a:lnTo>
                    <a:lnTo>
                      <a:pt x="1608651" y="1821656"/>
                    </a:lnTo>
                    <a:lnTo>
                      <a:pt x="1510425" y="1821656"/>
                    </a:lnTo>
                    <a:close/>
                    <a:moveTo>
                      <a:pt x="1510425" y="1714500"/>
                    </a:moveTo>
                    <a:lnTo>
                      <a:pt x="1510425" y="1616274"/>
                    </a:lnTo>
                    <a:lnTo>
                      <a:pt x="1608651" y="1616274"/>
                    </a:lnTo>
                    <a:lnTo>
                      <a:pt x="1608651" y="1714500"/>
                    </a:lnTo>
                    <a:lnTo>
                      <a:pt x="1510425" y="1714500"/>
                    </a:lnTo>
                    <a:close/>
                    <a:moveTo>
                      <a:pt x="1510425" y="1607344"/>
                    </a:moveTo>
                    <a:lnTo>
                      <a:pt x="1510425" y="1509117"/>
                    </a:lnTo>
                    <a:lnTo>
                      <a:pt x="1608651" y="1509117"/>
                    </a:lnTo>
                    <a:lnTo>
                      <a:pt x="1608651" y="1607344"/>
                    </a:lnTo>
                    <a:lnTo>
                      <a:pt x="1510425" y="1607344"/>
                    </a:lnTo>
                    <a:close/>
                    <a:moveTo>
                      <a:pt x="1510425" y="1500188"/>
                    </a:moveTo>
                    <a:lnTo>
                      <a:pt x="1510425" y="1401961"/>
                    </a:lnTo>
                    <a:lnTo>
                      <a:pt x="1608651" y="1401961"/>
                    </a:lnTo>
                    <a:lnTo>
                      <a:pt x="1608651" y="1500188"/>
                    </a:lnTo>
                    <a:lnTo>
                      <a:pt x="1510425" y="1500188"/>
                    </a:lnTo>
                    <a:close/>
                    <a:moveTo>
                      <a:pt x="1510425" y="1393031"/>
                    </a:moveTo>
                    <a:lnTo>
                      <a:pt x="1510425" y="1294805"/>
                    </a:lnTo>
                    <a:lnTo>
                      <a:pt x="1608651" y="1294805"/>
                    </a:lnTo>
                    <a:lnTo>
                      <a:pt x="1608651" y="1393031"/>
                    </a:lnTo>
                    <a:lnTo>
                      <a:pt x="1510425" y="1393031"/>
                    </a:lnTo>
                    <a:close/>
                    <a:moveTo>
                      <a:pt x="1510425" y="1285875"/>
                    </a:moveTo>
                    <a:lnTo>
                      <a:pt x="1510425" y="1187649"/>
                    </a:lnTo>
                    <a:lnTo>
                      <a:pt x="1608651" y="1187649"/>
                    </a:lnTo>
                    <a:lnTo>
                      <a:pt x="1608651" y="1285875"/>
                    </a:lnTo>
                    <a:lnTo>
                      <a:pt x="1510425" y="1285875"/>
                    </a:lnTo>
                    <a:close/>
                    <a:moveTo>
                      <a:pt x="1510425" y="1178719"/>
                    </a:moveTo>
                    <a:lnTo>
                      <a:pt x="1510425" y="1080492"/>
                    </a:lnTo>
                    <a:lnTo>
                      <a:pt x="1608651" y="1080492"/>
                    </a:lnTo>
                    <a:lnTo>
                      <a:pt x="1608651" y="1178719"/>
                    </a:lnTo>
                    <a:lnTo>
                      <a:pt x="1510425" y="1178719"/>
                    </a:lnTo>
                    <a:close/>
                    <a:moveTo>
                      <a:pt x="1510425" y="1071563"/>
                    </a:moveTo>
                    <a:lnTo>
                      <a:pt x="1510425" y="973336"/>
                    </a:lnTo>
                    <a:lnTo>
                      <a:pt x="1608651" y="973336"/>
                    </a:lnTo>
                    <a:lnTo>
                      <a:pt x="1608651" y="1071563"/>
                    </a:lnTo>
                    <a:lnTo>
                      <a:pt x="1510425" y="1071563"/>
                    </a:lnTo>
                    <a:close/>
                    <a:moveTo>
                      <a:pt x="1510425" y="964406"/>
                    </a:moveTo>
                    <a:lnTo>
                      <a:pt x="1510425" y="866180"/>
                    </a:lnTo>
                    <a:lnTo>
                      <a:pt x="1608651" y="866180"/>
                    </a:lnTo>
                    <a:lnTo>
                      <a:pt x="1608651" y="964406"/>
                    </a:lnTo>
                    <a:lnTo>
                      <a:pt x="1510425" y="964406"/>
                    </a:lnTo>
                    <a:close/>
                    <a:moveTo>
                      <a:pt x="1510425" y="857250"/>
                    </a:moveTo>
                    <a:lnTo>
                      <a:pt x="1510425" y="759023"/>
                    </a:lnTo>
                    <a:lnTo>
                      <a:pt x="1608651" y="759023"/>
                    </a:lnTo>
                    <a:lnTo>
                      <a:pt x="1608651" y="857250"/>
                    </a:lnTo>
                    <a:lnTo>
                      <a:pt x="1510425" y="857250"/>
                    </a:lnTo>
                    <a:close/>
                    <a:moveTo>
                      <a:pt x="1510425" y="750094"/>
                    </a:moveTo>
                    <a:lnTo>
                      <a:pt x="1510425" y="651867"/>
                    </a:lnTo>
                    <a:lnTo>
                      <a:pt x="1608651" y="651867"/>
                    </a:lnTo>
                    <a:lnTo>
                      <a:pt x="1608651" y="750094"/>
                    </a:lnTo>
                    <a:lnTo>
                      <a:pt x="1510425" y="750094"/>
                    </a:lnTo>
                    <a:close/>
                    <a:moveTo>
                      <a:pt x="1510425" y="642938"/>
                    </a:moveTo>
                    <a:lnTo>
                      <a:pt x="1510425" y="544711"/>
                    </a:lnTo>
                    <a:lnTo>
                      <a:pt x="1608651" y="544711"/>
                    </a:lnTo>
                    <a:lnTo>
                      <a:pt x="1608651" y="642938"/>
                    </a:lnTo>
                    <a:lnTo>
                      <a:pt x="1510425" y="642938"/>
                    </a:lnTo>
                    <a:close/>
                    <a:moveTo>
                      <a:pt x="1510425" y="535781"/>
                    </a:moveTo>
                    <a:lnTo>
                      <a:pt x="1510425" y="437555"/>
                    </a:lnTo>
                    <a:lnTo>
                      <a:pt x="1608651" y="437555"/>
                    </a:lnTo>
                    <a:lnTo>
                      <a:pt x="1608651" y="535781"/>
                    </a:lnTo>
                    <a:lnTo>
                      <a:pt x="1510425" y="535781"/>
                    </a:lnTo>
                    <a:close/>
                    <a:moveTo>
                      <a:pt x="1510425" y="428625"/>
                    </a:moveTo>
                    <a:lnTo>
                      <a:pt x="1510425" y="330398"/>
                    </a:lnTo>
                    <a:lnTo>
                      <a:pt x="1608651" y="330398"/>
                    </a:lnTo>
                    <a:lnTo>
                      <a:pt x="1608651" y="428625"/>
                    </a:lnTo>
                    <a:lnTo>
                      <a:pt x="1510425" y="428625"/>
                    </a:lnTo>
                    <a:close/>
                    <a:moveTo>
                      <a:pt x="1510425" y="321469"/>
                    </a:moveTo>
                    <a:lnTo>
                      <a:pt x="1510425" y="223242"/>
                    </a:lnTo>
                    <a:lnTo>
                      <a:pt x="1608651" y="223242"/>
                    </a:lnTo>
                    <a:lnTo>
                      <a:pt x="1608651" y="321469"/>
                    </a:lnTo>
                    <a:lnTo>
                      <a:pt x="1510425" y="321469"/>
                    </a:lnTo>
                    <a:close/>
                    <a:moveTo>
                      <a:pt x="1510425" y="214313"/>
                    </a:moveTo>
                    <a:lnTo>
                      <a:pt x="1510425" y="116086"/>
                    </a:lnTo>
                    <a:lnTo>
                      <a:pt x="1608651" y="116086"/>
                    </a:lnTo>
                    <a:lnTo>
                      <a:pt x="1608651" y="214313"/>
                    </a:lnTo>
                    <a:lnTo>
                      <a:pt x="1510425" y="214313"/>
                    </a:lnTo>
                    <a:close/>
                    <a:moveTo>
                      <a:pt x="1501495" y="214313"/>
                    </a:moveTo>
                    <a:lnTo>
                      <a:pt x="1403268" y="214313"/>
                    </a:lnTo>
                    <a:lnTo>
                      <a:pt x="1403268" y="116086"/>
                    </a:lnTo>
                    <a:lnTo>
                      <a:pt x="1501495" y="116086"/>
                    </a:lnTo>
                    <a:lnTo>
                      <a:pt x="1501495" y="214313"/>
                    </a:lnTo>
                    <a:close/>
                    <a:moveTo>
                      <a:pt x="1394339" y="214313"/>
                    </a:moveTo>
                    <a:lnTo>
                      <a:pt x="1296112" y="214313"/>
                    </a:lnTo>
                    <a:lnTo>
                      <a:pt x="1296112" y="116086"/>
                    </a:lnTo>
                    <a:lnTo>
                      <a:pt x="1394339" y="116086"/>
                    </a:lnTo>
                    <a:lnTo>
                      <a:pt x="1394339" y="214313"/>
                    </a:lnTo>
                    <a:close/>
                    <a:moveTo>
                      <a:pt x="1287182" y="214313"/>
                    </a:moveTo>
                    <a:lnTo>
                      <a:pt x="1188956" y="214313"/>
                    </a:lnTo>
                    <a:lnTo>
                      <a:pt x="1188956" y="116086"/>
                    </a:lnTo>
                    <a:lnTo>
                      <a:pt x="1287182" y="116086"/>
                    </a:lnTo>
                    <a:lnTo>
                      <a:pt x="1287182" y="214313"/>
                    </a:lnTo>
                    <a:close/>
                    <a:moveTo>
                      <a:pt x="1180026" y="214313"/>
                    </a:moveTo>
                    <a:lnTo>
                      <a:pt x="1081800" y="214313"/>
                    </a:lnTo>
                    <a:lnTo>
                      <a:pt x="1081800" y="116086"/>
                    </a:lnTo>
                    <a:lnTo>
                      <a:pt x="1180026" y="116086"/>
                    </a:lnTo>
                    <a:lnTo>
                      <a:pt x="1180026" y="214313"/>
                    </a:lnTo>
                    <a:close/>
                    <a:moveTo>
                      <a:pt x="1072870" y="214313"/>
                    </a:moveTo>
                    <a:lnTo>
                      <a:pt x="974643" y="214313"/>
                    </a:lnTo>
                    <a:lnTo>
                      <a:pt x="974643" y="116086"/>
                    </a:lnTo>
                    <a:lnTo>
                      <a:pt x="1072870" y="116086"/>
                    </a:lnTo>
                    <a:lnTo>
                      <a:pt x="1072870" y="214313"/>
                    </a:lnTo>
                    <a:close/>
                    <a:moveTo>
                      <a:pt x="965714" y="214313"/>
                    </a:moveTo>
                    <a:lnTo>
                      <a:pt x="867487" y="214313"/>
                    </a:lnTo>
                    <a:lnTo>
                      <a:pt x="867487" y="116086"/>
                    </a:lnTo>
                    <a:lnTo>
                      <a:pt x="965714" y="116086"/>
                    </a:lnTo>
                    <a:lnTo>
                      <a:pt x="965714" y="214313"/>
                    </a:lnTo>
                    <a:close/>
                    <a:moveTo>
                      <a:pt x="858557" y="214313"/>
                    </a:moveTo>
                    <a:lnTo>
                      <a:pt x="760331" y="214313"/>
                    </a:lnTo>
                    <a:lnTo>
                      <a:pt x="760331" y="116086"/>
                    </a:lnTo>
                    <a:lnTo>
                      <a:pt x="858557" y="116086"/>
                    </a:lnTo>
                    <a:lnTo>
                      <a:pt x="858557" y="214313"/>
                    </a:lnTo>
                    <a:close/>
                    <a:moveTo>
                      <a:pt x="751401" y="214313"/>
                    </a:moveTo>
                    <a:lnTo>
                      <a:pt x="653175" y="214313"/>
                    </a:lnTo>
                    <a:lnTo>
                      <a:pt x="653175" y="116086"/>
                    </a:lnTo>
                    <a:lnTo>
                      <a:pt x="751401" y="116086"/>
                    </a:lnTo>
                    <a:lnTo>
                      <a:pt x="751401" y="214313"/>
                    </a:lnTo>
                    <a:close/>
                    <a:moveTo>
                      <a:pt x="644245" y="214313"/>
                    </a:moveTo>
                    <a:lnTo>
                      <a:pt x="546018" y="214313"/>
                    </a:lnTo>
                    <a:lnTo>
                      <a:pt x="546018" y="116086"/>
                    </a:lnTo>
                    <a:lnTo>
                      <a:pt x="644245" y="116086"/>
                    </a:lnTo>
                    <a:lnTo>
                      <a:pt x="644245" y="214313"/>
                    </a:lnTo>
                    <a:close/>
                    <a:moveTo>
                      <a:pt x="537089" y="214313"/>
                    </a:moveTo>
                    <a:lnTo>
                      <a:pt x="438862" y="214313"/>
                    </a:lnTo>
                    <a:lnTo>
                      <a:pt x="438862" y="116086"/>
                    </a:lnTo>
                    <a:lnTo>
                      <a:pt x="537089" y="116086"/>
                    </a:lnTo>
                    <a:lnTo>
                      <a:pt x="537089" y="214313"/>
                    </a:lnTo>
                    <a:close/>
                    <a:moveTo>
                      <a:pt x="429932" y="214313"/>
                    </a:moveTo>
                    <a:lnTo>
                      <a:pt x="331706" y="214313"/>
                    </a:lnTo>
                    <a:lnTo>
                      <a:pt x="331706" y="116086"/>
                    </a:lnTo>
                    <a:lnTo>
                      <a:pt x="429932" y="116086"/>
                    </a:lnTo>
                    <a:lnTo>
                      <a:pt x="429932" y="214313"/>
                    </a:lnTo>
                    <a:close/>
                    <a:moveTo>
                      <a:pt x="322776" y="214313"/>
                    </a:moveTo>
                    <a:lnTo>
                      <a:pt x="224549" y="214313"/>
                    </a:lnTo>
                    <a:lnTo>
                      <a:pt x="224549" y="116086"/>
                    </a:lnTo>
                    <a:lnTo>
                      <a:pt x="322776" y="116086"/>
                    </a:lnTo>
                    <a:lnTo>
                      <a:pt x="322776" y="214313"/>
                    </a:lnTo>
                    <a:close/>
                    <a:moveTo>
                      <a:pt x="322776" y="223242"/>
                    </a:moveTo>
                    <a:lnTo>
                      <a:pt x="322776" y="321469"/>
                    </a:lnTo>
                    <a:lnTo>
                      <a:pt x="224549" y="321469"/>
                    </a:lnTo>
                    <a:lnTo>
                      <a:pt x="224549" y="223242"/>
                    </a:lnTo>
                    <a:lnTo>
                      <a:pt x="322776" y="223242"/>
                    </a:lnTo>
                    <a:close/>
                    <a:moveTo>
                      <a:pt x="215620" y="321469"/>
                    </a:moveTo>
                    <a:lnTo>
                      <a:pt x="117393" y="321469"/>
                    </a:lnTo>
                    <a:lnTo>
                      <a:pt x="117393" y="223242"/>
                    </a:lnTo>
                    <a:lnTo>
                      <a:pt x="215620" y="223242"/>
                    </a:lnTo>
                    <a:lnTo>
                      <a:pt x="215620" y="321469"/>
                    </a:lnTo>
                    <a:close/>
                    <a:moveTo>
                      <a:pt x="215620" y="330398"/>
                    </a:moveTo>
                    <a:lnTo>
                      <a:pt x="215620" y="428625"/>
                    </a:lnTo>
                    <a:lnTo>
                      <a:pt x="117393" y="428625"/>
                    </a:lnTo>
                    <a:lnTo>
                      <a:pt x="117393" y="330398"/>
                    </a:lnTo>
                    <a:lnTo>
                      <a:pt x="215620" y="330398"/>
                    </a:lnTo>
                    <a:close/>
                    <a:moveTo>
                      <a:pt x="215620" y="437555"/>
                    </a:moveTo>
                    <a:lnTo>
                      <a:pt x="215620" y="535781"/>
                    </a:lnTo>
                    <a:lnTo>
                      <a:pt x="117393" y="535781"/>
                    </a:lnTo>
                    <a:lnTo>
                      <a:pt x="117393" y="437555"/>
                    </a:lnTo>
                    <a:lnTo>
                      <a:pt x="215620" y="437555"/>
                    </a:lnTo>
                    <a:close/>
                    <a:moveTo>
                      <a:pt x="215620" y="544711"/>
                    </a:moveTo>
                    <a:lnTo>
                      <a:pt x="215620" y="642938"/>
                    </a:lnTo>
                    <a:lnTo>
                      <a:pt x="117393" y="642938"/>
                    </a:lnTo>
                    <a:lnTo>
                      <a:pt x="117393" y="544711"/>
                    </a:lnTo>
                    <a:lnTo>
                      <a:pt x="215620" y="544711"/>
                    </a:lnTo>
                    <a:close/>
                    <a:moveTo>
                      <a:pt x="215620" y="651867"/>
                    </a:moveTo>
                    <a:lnTo>
                      <a:pt x="215620" y="750094"/>
                    </a:lnTo>
                    <a:lnTo>
                      <a:pt x="117393" y="750094"/>
                    </a:lnTo>
                    <a:lnTo>
                      <a:pt x="117393" y="651867"/>
                    </a:lnTo>
                    <a:lnTo>
                      <a:pt x="215620" y="651867"/>
                    </a:lnTo>
                    <a:close/>
                    <a:moveTo>
                      <a:pt x="215620" y="759023"/>
                    </a:moveTo>
                    <a:lnTo>
                      <a:pt x="215620" y="857250"/>
                    </a:lnTo>
                    <a:lnTo>
                      <a:pt x="117393" y="857250"/>
                    </a:lnTo>
                    <a:lnTo>
                      <a:pt x="117393" y="759023"/>
                    </a:lnTo>
                    <a:lnTo>
                      <a:pt x="215620" y="759023"/>
                    </a:lnTo>
                    <a:close/>
                    <a:moveTo>
                      <a:pt x="215620" y="866180"/>
                    </a:moveTo>
                    <a:lnTo>
                      <a:pt x="215620" y="964406"/>
                    </a:lnTo>
                    <a:lnTo>
                      <a:pt x="117393" y="964406"/>
                    </a:lnTo>
                    <a:lnTo>
                      <a:pt x="117393" y="866180"/>
                    </a:lnTo>
                    <a:lnTo>
                      <a:pt x="215620" y="866180"/>
                    </a:lnTo>
                    <a:close/>
                    <a:moveTo>
                      <a:pt x="215620" y="973336"/>
                    </a:moveTo>
                    <a:lnTo>
                      <a:pt x="215620" y="1071563"/>
                    </a:lnTo>
                    <a:lnTo>
                      <a:pt x="117393" y="1071563"/>
                    </a:lnTo>
                    <a:lnTo>
                      <a:pt x="117393" y="973336"/>
                    </a:lnTo>
                    <a:lnTo>
                      <a:pt x="215620" y="973336"/>
                    </a:lnTo>
                    <a:close/>
                    <a:moveTo>
                      <a:pt x="215620" y="1080492"/>
                    </a:moveTo>
                    <a:lnTo>
                      <a:pt x="215620" y="1178719"/>
                    </a:lnTo>
                    <a:lnTo>
                      <a:pt x="117393" y="1178719"/>
                    </a:lnTo>
                    <a:lnTo>
                      <a:pt x="117393" y="1080492"/>
                    </a:lnTo>
                    <a:lnTo>
                      <a:pt x="215620" y="1080492"/>
                    </a:lnTo>
                    <a:close/>
                    <a:moveTo>
                      <a:pt x="215620" y="1187649"/>
                    </a:moveTo>
                    <a:lnTo>
                      <a:pt x="215620" y="1285875"/>
                    </a:lnTo>
                    <a:lnTo>
                      <a:pt x="117393" y="1285875"/>
                    </a:lnTo>
                    <a:lnTo>
                      <a:pt x="117393" y="1187649"/>
                    </a:lnTo>
                    <a:lnTo>
                      <a:pt x="215620" y="1187649"/>
                    </a:lnTo>
                    <a:close/>
                    <a:moveTo>
                      <a:pt x="215620" y="1294805"/>
                    </a:moveTo>
                    <a:lnTo>
                      <a:pt x="215620" y="1393031"/>
                    </a:lnTo>
                    <a:lnTo>
                      <a:pt x="117393" y="1393031"/>
                    </a:lnTo>
                    <a:lnTo>
                      <a:pt x="117393" y="1294805"/>
                    </a:lnTo>
                    <a:lnTo>
                      <a:pt x="215620" y="1294805"/>
                    </a:lnTo>
                    <a:close/>
                    <a:moveTo>
                      <a:pt x="215620" y="1401961"/>
                    </a:moveTo>
                    <a:lnTo>
                      <a:pt x="215620" y="1500188"/>
                    </a:lnTo>
                    <a:lnTo>
                      <a:pt x="117393" y="1500188"/>
                    </a:lnTo>
                    <a:lnTo>
                      <a:pt x="117393" y="1401961"/>
                    </a:lnTo>
                    <a:lnTo>
                      <a:pt x="215620" y="1401961"/>
                    </a:lnTo>
                    <a:close/>
                    <a:moveTo>
                      <a:pt x="215620" y="1509117"/>
                    </a:moveTo>
                    <a:lnTo>
                      <a:pt x="215620" y="1607344"/>
                    </a:lnTo>
                    <a:lnTo>
                      <a:pt x="117393" y="1607344"/>
                    </a:lnTo>
                    <a:lnTo>
                      <a:pt x="117393" y="1509117"/>
                    </a:lnTo>
                    <a:lnTo>
                      <a:pt x="215620" y="1509117"/>
                    </a:lnTo>
                    <a:close/>
                    <a:moveTo>
                      <a:pt x="215620" y="1616274"/>
                    </a:moveTo>
                    <a:lnTo>
                      <a:pt x="215620" y="1714500"/>
                    </a:lnTo>
                    <a:lnTo>
                      <a:pt x="117393" y="1714500"/>
                    </a:lnTo>
                    <a:lnTo>
                      <a:pt x="117393" y="1616274"/>
                    </a:lnTo>
                    <a:lnTo>
                      <a:pt x="215620" y="1616274"/>
                    </a:lnTo>
                    <a:close/>
                    <a:moveTo>
                      <a:pt x="215620" y="1723430"/>
                    </a:moveTo>
                    <a:lnTo>
                      <a:pt x="215620" y="1821656"/>
                    </a:lnTo>
                    <a:lnTo>
                      <a:pt x="117393" y="1821656"/>
                    </a:lnTo>
                    <a:lnTo>
                      <a:pt x="117393" y="1723430"/>
                    </a:lnTo>
                    <a:lnTo>
                      <a:pt x="215620" y="1723430"/>
                    </a:lnTo>
                    <a:close/>
                    <a:moveTo>
                      <a:pt x="215620" y="1830586"/>
                    </a:moveTo>
                    <a:lnTo>
                      <a:pt x="215620" y="1928813"/>
                    </a:lnTo>
                    <a:lnTo>
                      <a:pt x="117393" y="1928813"/>
                    </a:lnTo>
                    <a:lnTo>
                      <a:pt x="117393" y="1830586"/>
                    </a:lnTo>
                    <a:lnTo>
                      <a:pt x="215620" y="1830586"/>
                    </a:lnTo>
                    <a:close/>
                    <a:moveTo>
                      <a:pt x="215620" y="1937742"/>
                    </a:moveTo>
                    <a:lnTo>
                      <a:pt x="215620" y="2035969"/>
                    </a:lnTo>
                    <a:lnTo>
                      <a:pt x="117393" y="2035969"/>
                    </a:lnTo>
                    <a:lnTo>
                      <a:pt x="117393" y="1937742"/>
                    </a:lnTo>
                    <a:lnTo>
                      <a:pt x="215620" y="1937742"/>
                    </a:lnTo>
                    <a:close/>
                    <a:moveTo>
                      <a:pt x="215620" y="2044899"/>
                    </a:moveTo>
                    <a:lnTo>
                      <a:pt x="215620" y="2143125"/>
                    </a:lnTo>
                    <a:lnTo>
                      <a:pt x="117393" y="2143125"/>
                    </a:lnTo>
                    <a:lnTo>
                      <a:pt x="117393" y="2044899"/>
                    </a:lnTo>
                    <a:lnTo>
                      <a:pt x="215620" y="2044899"/>
                    </a:lnTo>
                    <a:close/>
                    <a:moveTo>
                      <a:pt x="224549" y="2044899"/>
                    </a:moveTo>
                    <a:lnTo>
                      <a:pt x="322776" y="2044899"/>
                    </a:lnTo>
                    <a:lnTo>
                      <a:pt x="322776" y="2143125"/>
                    </a:lnTo>
                    <a:lnTo>
                      <a:pt x="224549" y="2143125"/>
                    </a:lnTo>
                    <a:lnTo>
                      <a:pt x="224549" y="2044899"/>
                    </a:lnTo>
                    <a:close/>
                    <a:moveTo>
                      <a:pt x="322776" y="2152055"/>
                    </a:moveTo>
                    <a:lnTo>
                      <a:pt x="322776" y="2250281"/>
                    </a:lnTo>
                    <a:lnTo>
                      <a:pt x="224549" y="2250281"/>
                    </a:lnTo>
                    <a:lnTo>
                      <a:pt x="224549" y="2152055"/>
                    </a:lnTo>
                    <a:lnTo>
                      <a:pt x="322776" y="2152055"/>
                    </a:lnTo>
                    <a:close/>
                    <a:moveTo>
                      <a:pt x="331706" y="2152055"/>
                    </a:moveTo>
                    <a:lnTo>
                      <a:pt x="429932" y="2152055"/>
                    </a:lnTo>
                    <a:lnTo>
                      <a:pt x="429932" y="2250281"/>
                    </a:lnTo>
                    <a:lnTo>
                      <a:pt x="331706" y="2250281"/>
                    </a:lnTo>
                    <a:lnTo>
                      <a:pt x="331706" y="2152055"/>
                    </a:lnTo>
                    <a:close/>
                    <a:moveTo>
                      <a:pt x="438862" y="2152055"/>
                    </a:moveTo>
                    <a:lnTo>
                      <a:pt x="537089" y="2152055"/>
                    </a:lnTo>
                    <a:lnTo>
                      <a:pt x="537089" y="2250281"/>
                    </a:lnTo>
                    <a:lnTo>
                      <a:pt x="438862" y="2250281"/>
                    </a:lnTo>
                    <a:lnTo>
                      <a:pt x="438862" y="2152055"/>
                    </a:lnTo>
                    <a:close/>
                    <a:moveTo>
                      <a:pt x="546018" y="2152055"/>
                    </a:moveTo>
                    <a:lnTo>
                      <a:pt x="644245" y="2152055"/>
                    </a:lnTo>
                    <a:lnTo>
                      <a:pt x="644245" y="2250281"/>
                    </a:lnTo>
                    <a:lnTo>
                      <a:pt x="546018" y="2250281"/>
                    </a:lnTo>
                    <a:lnTo>
                      <a:pt x="546018" y="2152055"/>
                    </a:lnTo>
                    <a:close/>
                    <a:moveTo>
                      <a:pt x="653175" y="2152055"/>
                    </a:moveTo>
                    <a:lnTo>
                      <a:pt x="751401" y="2152055"/>
                    </a:lnTo>
                    <a:lnTo>
                      <a:pt x="751401" y="2250281"/>
                    </a:lnTo>
                    <a:lnTo>
                      <a:pt x="653175" y="2250281"/>
                    </a:lnTo>
                    <a:lnTo>
                      <a:pt x="653175" y="2152055"/>
                    </a:lnTo>
                    <a:close/>
                    <a:moveTo>
                      <a:pt x="760331" y="2152055"/>
                    </a:moveTo>
                    <a:lnTo>
                      <a:pt x="858557" y="2152055"/>
                    </a:lnTo>
                    <a:lnTo>
                      <a:pt x="858557" y="2250281"/>
                    </a:lnTo>
                    <a:lnTo>
                      <a:pt x="760331" y="2250281"/>
                    </a:lnTo>
                    <a:lnTo>
                      <a:pt x="760331" y="2152055"/>
                    </a:lnTo>
                    <a:close/>
                    <a:moveTo>
                      <a:pt x="867487" y="2152055"/>
                    </a:moveTo>
                    <a:lnTo>
                      <a:pt x="965714" y="2152055"/>
                    </a:lnTo>
                    <a:lnTo>
                      <a:pt x="965714" y="2250281"/>
                    </a:lnTo>
                    <a:lnTo>
                      <a:pt x="867487" y="2250281"/>
                    </a:lnTo>
                    <a:lnTo>
                      <a:pt x="867487" y="2152055"/>
                    </a:lnTo>
                    <a:close/>
                    <a:moveTo>
                      <a:pt x="974643" y="2152055"/>
                    </a:moveTo>
                    <a:lnTo>
                      <a:pt x="1072870" y="2152055"/>
                    </a:lnTo>
                    <a:lnTo>
                      <a:pt x="1072870" y="2250281"/>
                    </a:lnTo>
                    <a:lnTo>
                      <a:pt x="974643" y="2250281"/>
                    </a:lnTo>
                    <a:lnTo>
                      <a:pt x="974643" y="2152055"/>
                    </a:lnTo>
                    <a:close/>
                    <a:moveTo>
                      <a:pt x="1081800" y="2152055"/>
                    </a:moveTo>
                    <a:lnTo>
                      <a:pt x="1180026" y="2152055"/>
                    </a:lnTo>
                    <a:lnTo>
                      <a:pt x="1180026" y="2250281"/>
                    </a:lnTo>
                    <a:lnTo>
                      <a:pt x="1081800" y="2250281"/>
                    </a:lnTo>
                    <a:lnTo>
                      <a:pt x="1081800" y="2152055"/>
                    </a:lnTo>
                    <a:close/>
                    <a:moveTo>
                      <a:pt x="1188956" y="2152055"/>
                    </a:moveTo>
                    <a:lnTo>
                      <a:pt x="1287182" y="2152055"/>
                    </a:lnTo>
                    <a:lnTo>
                      <a:pt x="1287182" y="2250281"/>
                    </a:lnTo>
                    <a:lnTo>
                      <a:pt x="1188956" y="2250281"/>
                    </a:lnTo>
                    <a:lnTo>
                      <a:pt x="1188956" y="2152055"/>
                    </a:lnTo>
                    <a:close/>
                    <a:moveTo>
                      <a:pt x="1296112" y="2152055"/>
                    </a:moveTo>
                    <a:lnTo>
                      <a:pt x="1394339" y="2152055"/>
                    </a:lnTo>
                    <a:lnTo>
                      <a:pt x="1394339" y="2250281"/>
                    </a:lnTo>
                    <a:lnTo>
                      <a:pt x="1296112" y="2250281"/>
                    </a:lnTo>
                    <a:lnTo>
                      <a:pt x="1296112" y="2152055"/>
                    </a:lnTo>
                    <a:close/>
                    <a:moveTo>
                      <a:pt x="1403268" y="2152055"/>
                    </a:moveTo>
                    <a:lnTo>
                      <a:pt x="1501495" y="2152055"/>
                    </a:lnTo>
                    <a:lnTo>
                      <a:pt x="1501495" y="2250281"/>
                    </a:lnTo>
                    <a:lnTo>
                      <a:pt x="1403268" y="2250281"/>
                    </a:lnTo>
                    <a:lnTo>
                      <a:pt x="1403268" y="2152055"/>
                    </a:lnTo>
                    <a:close/>
                    <a:moveTo>
                      <a:pt x="1510425" y="2152055"/>
                    </a:moveTo>
                    <a:lnTo>
                      <a:pt x="1608651" y="2152055"/>
                    </a:lnTo>
                    <a:lnTo>
                      <a:pt x="1608651" y="2250281"/>
                    </a:lnTo>
                    <a:lnTo>
                      <a:pt x="1510425" y="2250281"/>
                    </a:lnTo>
                    <a:lnTo>
                      <a:pt x="1510425" y="2152055"/>
                    </a:lnTo>
                    <a:close/>
                    <a:moveTo>
                      <a:pt x="1510425" y="2143125"/>
                    </a:moveTo>
                    <a:lnTo>
                      <a:pt x="1510425" y="2044899"/>
                    </a:lnTo>
                    <a:lnTo>
                      <a:pt x="1608651" y="2044899"/>
                    </a:lnTo>
                    <a:lnTo>
                      <a:pt x="1608651" y="2143125"/>
                    </a:lnTo>
                    <a:lnTo>
                      <a:pt x="1510425" y="2143125"/>
                    </a:lnTo>
                    <a:close/>
                    <a:moveTo>
                      <a:pt x="1617581" y="2044899"/>
                    </a:moveTo>
                    <a:lnTo>
                      <a:pt x="1715807" y="2044899"/>
                    </a:lnTo>
                    <a:lnTo>
                      <a:pt x="1715807" y="2143125"/>
                    </a:lnTo>
                    <a:lnTo>
                      <a:pt x="1617581" y="2143125"/>
                    </a:lnTo>
                    <a:lnTo>
                      <a:pt x="1617581" y="2044899"/>
                    </a:lnTo>
                    <a:close/>
                    <a:moveTo>
                      <a:pt x="1617581" y="2035969"/>
                    </a:moveTo>
                    <a:lnTo>
                      <a:pt x="1617581" y="1937742"/>
                    </a:lnTo>
                    <a:lnTo>
                      <a:pt x="1715807" y="1937742"/>
                    </a:lnTo>
                    <a:lnTo>
                      <a:pt x="1715807" y="2035969"/>
                    </a:lnTo>
                    <a:lnTo>
                      <a:pt x="1617581" y="2035969"/>
                    </a:lnTo>
                    <a:close/>
                    <a:moveTo>
                      <a:pt x="1617581" y="1928813"/>
                    </a:moveTo>
                    <a:lnTo>
                      <a:pt x="1617581" y="1830586"/>
                    </a:lnTo>
                    <a:lnTo>
                      <a:pt x="1715807" y="1830586"/>
                    </a:lnTo>
                    <a:lnTo>
                      <a:pt x="1715807" y="1928813"/>
                    </a:lnTo>
                    <a:lnTo>
                      <a:pt x="1617581" y="1928813"/>
                    </a:lnTo>
                    <a:close/>
                    <a:moveTo>
                      <a:pt x="1617581" y="1821656"/>
                    </a:moveTo>
                    <a:lnTo>
                      <a:pt x="1617581" y="1723430"/>
                    </a:lnTo>
                    <a:lnTo>
                      <a:pt x="1715807" y="1723430"/>
                    </a:lnTo>
                    <a:lnTo>
                      <a:pt x="1715807" y="1821656"/>
                    </a:lnTo>
                    <a:lnTo>
                      <a:pt x="1617581" y="1821656"/>
                    </a:lnTo>
                    <a:close/>
                    <a:moveTo>
                      <a:pt x="1617581" y="1714500"/>
                    </a:moveTo>
                    <a:lnTo>
                      <a:pt x="1617581" y="1616274"/>
                    </a:lnTo>
                    <a:lnTo>
                      <a:pt x="1715807" y="1616274"/>
                    </a:lnTo>
                    <a:lnTo>
                      <a:pt x="1715807" y="1714500"/>
                    </a:lnTo>
                    <a:lnTo>
                      <a:pt x="1617581" y="1714500"/>
                    </a:lnTo>
                    <a:close/>
                    <a:moveTo>
                      <a:pt x="1617581" y="1607344"/>
                    </a:moveTo>
                    <a:lnTo>
                      <a:pt x="1617581" y="1509117"/>
                    </a:lnTo>
                    <a:lnTo>
                      <a:pt x="1715807" y="1509117"/>
                    </a:lnTo>
                    <a:lnTo>
                      <a:pt x="1715807" y="1607344"/>
                    </a:lnTo>
                    <a:lnTo>
                      <a:pt x="1617581" y="1607344"/>
                    </a:lnTo>
                    <a:close/>
                    <a:moveTo>
                      <a:pt x="1617581" y="1500188"/>
                    </a:moveTo>
                    <a:lnTo>
                      <a:pt x="1617581" y="1401961"/>
                    </a:lnTo>
                    <a:lnTo>
                      <a:pt x="1715807" y="1401961"/>
                    </a:lnTo>
                    <a:lnTo>
                      <a:pt x="1715807" y="1500188"/>
                    </a:lnTo>
                    <a:lnTo>
                      <a:pt x="1617581" y="1500188"/>
                    </a:lnTo>
                    <a:close/>
                    <a:moveTo>
                      <a:pt x="1617581" y="1393031"/>
                    </a:moveTo>
                    <a:lnTo>
                      <a:pt x="1617581" y="1294805"/>
                    </a:lnTo>
                    <a:lnTo>
                      <a:pt x="1715807" y="1294805"/>
                    </a:lnTo>
                    <a:lnTo>
                      <a:pt x="1715807" y="1393031"/>
                    </a:lnTo>
                    <a:lnTo>
                      <a:pt x="1617581" y="1393031"/>
                    </a:lnTo>
                    <a:close/>
                    <a:moveTo>
                      <a:pt x="1617581" y="1285875"/>
                    </a:moveTo>
                    <a:lnTo>
                      <a:pt x="1617581" y="1187649"/>
                    </a:lnTo>
                    <a:lnTo>
                      <a:pt x="1715807" y="1187649"/>
                    </a:lnTo>
                    <a:lnTo>
                      <a:pt x="1715807" y="1285875"/>
                    </a:lnTo>
                    <a:lnTo>
                      <a:pt x="1617581" y="1285875"/>
                    </a:lnTo>
                    <a:close/>
                    <a:moveTo>
                      <a:pt x="1617581" y="1178719"/>
                    </a:moveTo>
                    <a:lnTo>
                      <a:pt x="1617581" y="1080492"/>
                    </a:lnTo>
                    <a:lnTo>
                      <a:pt x="1715807" y="1080492"/>
                    </a:lnTo>
                    <a:lnTo>
                      <a:pt x="1715807" y="1178719"/>
                    </a:lnTo>
                    <a:lnTo>
                      <a:pt x="1617581" y="1178719"/>
                    </a:lnTo>
                    <a:close/>
                    <a:moveTo>
                      <a:pt x="1617581" y="1071563"/>
                    </a:moveTo>
                    <a:lnTo>
                      <a:pt x="1617581" y="973336"/>
                    </a:lnTo>
                    <a:lnTo>
                      <a:pt x="1715807" y="973336"/>
                    </a:lnTo>
                    <a:lnTo>
                      <a:pt x="1715807" y="1071563"/>
                    </a:lnTo>
                    <a:lnTo>
                      <a:pt x="1617581" y="1071563"/>
                    </a:lnTo>
                    <a:close/>
                    <a:moveTo>
                      <a:pt x="1617581" y="964406"/>
                    </a:moveTo>
                    <a:lnTo>
                      <a:pt x="1617581" y="866180"/>
                    </a:lnTo>
                    <a:lnTo>
                      <a:pt x="1715807" y="866180"/>
                    </a:lnTo>
                    <a:lnTo>
                      <a:pt x="1715807" y="964406"/>
                    </a:lnTo>
                    <a:lnTo>
                      <a:pt x="1617581" y="964406"/>
                    </a:lnTo>
                    <a:close/>
                    <a:moveTo>
                      <a:pt x="1617581" y="857250"/>
                    </a:moveTo>
                    <a:lnTo>
                      <a:pt x="1617581" y="759023"/>
                    </a:lnTo>
                    <a:lnTo>
                      <a:pt x="1715807" y="759023"/>
                    </a:lnTo>
                    <a:lnTo>
                      <a:pt x="1715807" y="857250"/>
                    </a:lnTo>
                    <a:lnTo>
                      <a:pt x="1617581" y="857250"/>
                    </a:lnTo>
                    <a:close/>
                    <a:moveTo>
                      <a:pt x="1617581" y="750094"/>
                    </a:moveTo>
                    <a:lnTo>
                      <a:pt x="1617581" y="651867"/>
                    </a:lnTo>
                    <a:lnTo>
                      <a:pt x="1715807" y="651867"/>
                    </a:lnTo>
                    <a:lnTo>
                      <a:pt x="1715807" y="750094"/>
                    </a:lnTo>
                    <a:lnTo>
                      <a:pt x="1617581" y="750094"/>
                    </a:lnTo>
                    <a:close/>
                    <a:moveTo>
                      <a:pt x="1617581" y="642938"/>
                    </a:moveTo>
                    <a:lnTo>
                      <a:pt x="1617581" y="544711"/>
                    </a:lnTo>
                    <a:lnTo>
                      <a:pt x="1715807" y="544711"/>
                    </a:lnTo>
                    <a:lnTo>
                      <a:pt x="1715807" y="642938"/>
                    </a:lnTo>
                    <a:lnTo>
                      <a:pt x="1617581" y="642938"/>
                    </a:lnTo>
                    <a:close/>
                    <a:moveTo>
                      <a:pt x="1617581" y="535781"/>
                    </a:moveTo>
                    <a:lnTo>
                      <a:pt x="1617581" y="437555"/>
                    </a:lnTo>
                    <a:lnTo>
                      <a:pt x="1715807" y="437555"/>
                    </a:lnTo>
                    <a:lnTo>
                      <a:pt x="1715807" y="535781"/>
                    </a:lnTo>
                    <a:lnTo>
                      <a:pt x="1617581" y="535781"/>
                    </a:lnTo>
                    <a:close/>
                    <a:moveTo>
                      <a:pt x="1617581" y="428625"/>
                    </a:moveTo>
                    <a:lnTo>
                      <a:pt x="1617581" y="330398"/>
                    </a:lnTo>
                    <a:lnTo>
                      <a:pt x="1715807" y="330398"/>
                    </a:lnTo>
                    <a:lnTo>
                      <a:pt x="1715807" y="428625"/>
                    </a:lnTo>
                    <a:lnTo>
                      <a:pt x="1617581" y="428625"/>
                    </a:lnTo>
                    <a:close/>
                    <a:moveTo>
                      <a:pt x="1617581" y="321469"/>
                    </a:moveTo>
                    <a:lnTo>
                      <a:pt x="1617581" y="223242"/>
                    </a:lnTo>
                    <a:lnTo>
                      <a:pt x="1715807" y="223242"/>
                    </a:lnTo>
                    <a:lnTo>
                      <a:pt x="1715807" y="321469"/>
                    </a:lnTo>
                    <a:lnTo>
                      <a:pt x="1617581" y="321469"/>
                    </a:lnTo>
                    <a:close/>
                    <a:moveTo>
                      <a:pt x="1617581" y="214313"/>
                    </a:moveTo>
                    <a:lnTo>
                      <a:pt x="1617581" y="116086"/>
                    </a:lnTo>
                    <a:lnTo>
                      <a:pt x="1715807" y="116086"/>
                    </a:lnTo>
                    <a:lnTo>
                      <a:pt x="1715807" y="214313"/>
                    </a:lnTo>
                    <a:lnTo>
                      <a:pt x="1617581" y="214313"/>
                    </a:lnTo>
                    <a:close/>
                    <a:moveTo>
                      <a:pt x="1617581" y="107156"/>
                    </a:moveTo>
                    <a:lnTo>
                      <a:pt x="1617581" y="8930"/>
                    </a:lnTo>
                    <a:lnTo>
                      <a:pt x="1715807" y="8930"/>
                    </a:lnTo>
                    <a:lnTo>
                      <a:pt x="1715807" y="107156"/>
                    </a:lnTo>
                    <a:lnTo>
                      <a:pt x="1617581" y="107156"/>
                    </a:lnTo>
                    <a:close/>
                    <a:moveTo>
                      <a:pt x="1608651" y="107156"/>
                    </a:moveTo>
                    <a:lnTo>
                      <a:pt x="1510425" y="107156"/>
                    </a:lnTo>
                    <a:lnTo>
                      <a:pt x="1510425" y="8930"/>
                    </a:lnTo>
                    <a:lnTo>
                      <a:pt x="1608651" y="8930"/>
                    </a:lnTo>
                    <a:lnTo>
                      <a:pt x="1608651" y="107156"/>
                    </a:lnTo>
                    <a:close/>
                    <a:moveTo>
                      <a:pt x="1501495" y="107156"/>
                    </a:moveTo>
                    <a:lnTo>
                      <a:pt x="1403268" y="107156"/>
                    </a:lnTo>
                    <a:lnTo>
                      <a:pt x="1403268" y="8930"/>
                    </a:lnTo>
                    <a:lnTo>
                      <a:pt x="1501495" y="8930"/>
                    </a:lnTo>
                    <a:lnTo>
                      <a:pt x="1501495" y="107156"/>
                    </a:lnTo>
                    <a:close/>
                    <a:moveTo>
                      <a:pt x="1394339" y="107156"/>
                    </a:moveTo>
                    <a:lnTo>
                      <a:pt x="1296112" y="107156"/>
                    </a:lnTo>
                    <a:lnTo>
                      <a:pt x="1296112" y="8930"/>
                    </a:lnTo>
                    <a:lnTo>
                      <a:pt x="1394339" y="8930"/>
                    </a:lnTo>
                    <a:lnTo>
                      <a:pt x="1394339" y="107156"/>
                    </a:lnTo>
                    <a:close/>
                    <a:moveTo>
                      <a:pt x="1287182" y="107156"/>
                    </a:moveTo>
                    <a:lnTo>
                      <a:pt x="1188956" y="107156"/>
                    </a:lnTo>
                    <a:lnTo>
                      <a:pt x="1188956" y="8930"/>
                    </a:lnTo>
                    <a:lnTo>
                      <a:pt x="1287182" y="8930"/>
                    </a:lnTo>
                    <a:lnTo>
                      <a:pt x="1287182" y="107156"/>
                    </a:lnTo>
                    <a:close/>
                    <a:moveTo>
                      <a:pt x="1180026" y="107156"/>
                    </a:moveTo>
                    <a:lnTo>
                      <a:pt x="1081800" y="107156"/>
                    </a:lnTo>
                    <a:lnTo>
                      <a:pt x="1081800" y="8930"/>
                    </a:lnTo>
                    <a:lnTo>
                      <a:pt x="1180026" y="8930"/>
                    </a:lnTo>
                    <a:lnTo>
                      <a:pt x="1180026" y="107156"/>
                    </a:lnTo>
                    <a:close/>
                    <a:moveTo>
                      <a:pt x="1072870" y="107156"/>
                    </a:moveTo>
                    <a:lnTo>
                      <a:pt x="974643" y="107156"/>
                    </a:lnTo>
                    <a:lnTo>
                      <a:pt x="974643" y="8930"/>
                    </a:lnTo>
                    <a:lnTo>
                      <a:pt x="1072870" y="8930"/>
                    </a:lnTo>
                    <a:lnTo>
                      <a:pt x="1072870" y="107156"/>
                    </a:lnTo>
                    <a:close/>
                    <a:moveTo>
                      <a:pt x="965714" y="107156"/>
                    </a:moveTo>
                    <a:lnTo>
                      <a:pt x="867487" y="107156"/>
                    </a:lnTo>
                    <a:lnTo>
                      <a:pt x="867487" y="8930"/>
                    </a:lnTo>
                    <a:lnTo>
                      <a:pt x="965714" y="8930"/>
                    </a:lnTo>
                    <a:lnTo>
                      <a:pt x="965714" y="107156"/>
                    </a:lnTo>
                    <a:close/>
                    <a:moveTo>
                      <a:pt x="858557" y="107156"/>
                    </a:moveTo>
                    <a:lnTo>
                      <a:pt x="760331" y="107156"/>
                    </a:lnTo>
                    <a:lnTo>
                      <a:pt x="760331" y="8930"/>
                    </a:lnTo>
                    <a:lnTo>
                      <a:pt x="858557" y="8930"/>
                    </a:lnTo>
                    <a:lnTo>
                      <a:pt x="858557" y="107156"/>
                    </a:lnTo>
                    <a:close/>
                    <a:moveTo>
                      <a:pt x="751401" y="107156"/>
                    </a:moveTo>
                    <a:lnTo>
                      <a:pt x="653175" y="107156"/>
                    </a:lnTo>
                    <a:lnTo>
                      <a:pt x="653175" y="8930"/>
                    </a:lnTo>
                    <a:lnTo>
                      <a:pt x="751401" y="8930"/>
                    </a:lnTo>
                    <a:lnTo>
                      <a:pt x="751401" y="107156"/>
                    </a:lnTo>
                    <a:close/>
                    <a:moveTo>
                      <a:pt x="644245" y="107156"/>
                    </a:moveTo>
                    <a:lnTo>
                      <a:pt x="546018" y="107156"/>
                    </a:lnTo>
                    <a:lnTo>
                      <a:pt x="546018" y="8930"/>
                    </a:lnTo>
                    <a:lnTo>
                      <a:pt x="644245" y="8930"/>
                    </a:lnTo>
                    <a:lnTo>
                      <a:pt x="644245" y="107156"/>
                    </a:lnTo>
                    <a:close/>
                    <a:moveTo>
                      <a:pt x="537089" y="107156"/>
                    </a:moveTo>
                    <a:lnTo>
                      <a:pt x="438862" y="107156"/>
                    </a:lnTo>
                    <a:lnTo>
                      <a:pt x="438862" y="8930"/>
                    </a:lnTo>
                    <a:lnTo>
                      <a:pt x="537089" y="8930"/>
                    </a:lnTo>
                    <a:lnTo>
                      <a:pt x="537089" y="107156"/>
                    </a:lnTo>
                    <a:close/>
                    <a:moveTo>
                      <a:pt x="429932" y="107156"/>
                    </a:moveTo>
                    <a:lnTo>
                      <a:pt x="331706" y="107156"/>
                    </a:lnTo>
                    <a:lnTo>
                      <a:pt x="331706" y="8930"/>
                    </a:lnTo>
                    <a:lnTo>
                      <a:pt x="429932" y="8930"/>
                    </a:lnTo>
                    <a:lnTo>
                      <a:pt x="429932" y="107156"/>
                    </a:lnTo>
                    <a:close/>
                    <a:moveTo>
                      <a:pt x="322776" y="107156"/>
                    </a:moveTo>
                    <a:lnTo>
                      <a:pt x="224549" y="107156"/>
                    </a:lnTo>
                    <a:lnTo>
                      <a:pt x="224549" y="8930"/>
                    </a:lnTo>
                    <a:lnTo>
                      <a:pt x="322776" y="8930"/>
                    </a:lnTo>
                    <a:lnTo>
                      <a:pt x="322776" y="107156"/>
                    </a:lnTo>
                    <a:close/>
                    <a:moveTo>
                      <a:pt x="215620" y="107156"/>
                    </a:moveTo>
                    <a:lnTo>
                      <a:pt x="117393" y="107156"/>
                    </a:lnTo>
                    <a:lnTo>
                      <a:pt x="117393" y="8930"/>
                    </a:lnTo>
                    <a:lnTo>
                      <a:pt x="215620" y="8930"/>
                    </a:lnTo>
                    <a:lnTo>
                      <a:pt x="215620" y="107156"/>
                    </a:lnTo>
                    <a:close/>
                    <a:moveTo>
                      <a:pt x="215620" y="116086"/>
                    </a:moveTo>
                    <a:lnTo>
                      <a:pt x="215620" y="214313"/>
                    </a:lnTo>
                    <a:lnTo>
                      <a:pt x="117393" y="214313"/>
                    </a:lnTo>
                    <a:lnTo>
                      <a:pt x="117393" y="116086"/>
                    </a:lnTo>
                    <a:lnTo>
                      <a:pt x="215620" y="116086"/>
                    </a:lnTo>
                    <a:close/>
                    <a:moveTo>
                      <a:pt x="108463" y="214313"/>
                    </a:moveTo>
                    <a:lnTo>
                      <a:pt x="8930" y="214313"/>
                    </a:lnTo>
                    <a:lnTo>
                      <a:pt x="8930" y="116086"/>
                    </a:lnTo>
                    <a:lnTo>
                      <a:pt x="108456" y="116086"/>
                    </a:lnTo>
                    <a:lnTo>
                      <a:pt x="108456" y="214313"/>
                    </a:lnTo>
                    <a:close/>
                    <a:moveTo>
                      <a:pt x="8930" y="223242"/>
                    </a:moveTo>
                    <a:lnTo>
                      <a:pt x="108456" y="223242"/>
                    </a:lnTo>
                    <a:lnTo>
                      <a:pt x="108456" y="321469"/>
                    </a:lnTo>
                    <a:lnTo>
                      <a:pt x="8930" y="321469"/>
                    </a:lnTo>
                    <a:lnTo>
                      <a:pt x="8930" y="223242"/>
                    </a:lnTo>
                    <a:close/>
                    <a:moveTo>
                      <a:pt x="108463" y="330398"/>
                    </a:moveTo>
                    <a:lnTo>
                      <a:pt x="108463" y="428625"/>
                    </a:lnTo>
                    <a:lnTo>
                      <a:pt x="8930" y="428625"/>
                    </a:lnTo>
                    <a:lnTo>
                      <a:pt x="8930" y="330398"/>
                    </a:lnTo>
                    <a:lnTo>
                      <a:pt x="108463" y="330398"/>
                    </a:lnTo>
                    <a:close/>
                    <a:moveTo>
                      <a:pt x="8930" y="437555"/>
                    </a:moveTo>
                    <a:lnTo>
                      <a:pt x="108456" y="437555"/>
                    </a:lnTo>
                    <a:lnTo>
                      <a:pt x="108456" y="535781"/>
                    </a:lnTo>
                    <a:lnTo>
                      <a:pt x="8930" y="535781"/>
                    </a:lnTo>
                    <a:lnTo>
                      <a:pt x="8930" y="437555"/>
                    </a:lnTo>
                    <a:close/>
                    <a:moveTo>
                      <a:pt x="108463" y="544711"/>
                    </a:moveTo>
                    <a:lnTo>
                      <a:pt x="108463" y="642938"/>
                    </a:lnTo>
                    <a:lnTo>
                      <a:pt x="8930" y="642938"/>
                    </a:lnTo>
                    <a:lnTo>
                      <a:pt x="8930" y="544711"/>
                    </a:lnTo>
                    <a:lnTo>
                      <a:pt x="108463" y="544711"/>
                    </a:lnTo>
                    <a:close/>
                    <a:moveTo>
                      <a:pt x="8930" y="651867"/>
                    </a:moveTo>
                    <a:lnTo>
                      <a:pt x="108456" y="651867"/>
                    </a:lnTo>
                    <a:lnTo>
                      <a:pt x="108456" y="750094"/>
                    </a:lnTo>
                    <a:lnTo>
                      <a:pt x="8930" y="750094"/>
                    </a:lnTo>
                    <a:lnTo>
                      <a:pt x="8930" y="651867"/>
                    </a:lnTo>
                    <a:close/>
                    <a:moveTo>
                      <a:pt x="108463" y="759023"/>
                    </a:moveTo>
                    <a:lnTo>
                      <a:pt x="108463" y="857250"/>
                    </a:lnTo>
                    <a:lnTo>
                      <a:pt x="8930" y="857250"/>
                    </a:lnTo>
                    <a:lnTo>
                      <a:pt x="8930" y="759023"/>
                    </a:lnTo>
                    <a:lnTo>
                      <a:pt x="108463" y="759023"/>
                    </a:lnTo>
                    <a:close/>
                    <a:moveTo>
                      <a:pt x="8930" y="866180"/>
                    </a:moveTo>
                    <a:lnTo>
                      <a:pt x="108456" y="866180"/>
                    </a:lnTo>
                    <a:lnTo>
                      <a:pt x="108456" y="964406"/>
                    </a:lnTo>
                    <a:lnTo>
                      <a:pt x="8930" y="964406"/>
                    </a:lnTo>
                    <a:lnTo>
                      <a:pt x="8930" y="866180"/>
                    </a:lnTo>
                    <a:close/>
                    <a:moveTo>
                      <a:pt x="108463" y="973336"/>
                    </a:moveTo>
                    <a:lnTo>
                      <a:pt x="108463" y="1071563"/>
                    </a:lnTo>
                    <a:lnTo>
                      <a:pt x="8930" y="1071563"/>
                    </a:lnTo>
                    <a:lnTo>
                      <a:pt x="8930" y="973336"/>
                    </a:lnTo>
                    <a:lnTo>
                      <a:pt x="108463" y="973336"/>
                    </a:lnTo>
                    <a:close/>
                    <a:moveTo>
                      <a:pt x="8930" y="1080492"/>
                    </a:moveTo>
                    <a:lnTo>
                      <a:pt x="108456" y="1080492"/>
                    </a:lnTo>
                    <a:lnTo>
                      <a:pt x="108456" y="1178719"/>
                    </a:lnTo>
                    <a:lnTo>
                      <a:pt x="8930" y="1178719"/>
                    </a:lnTo>
                    <a:lnTo>
                      <a:pt x="8930" y="1080492"/>
                    </a:lnTo>
                    <a:close/>
                    <a:moveTo>
                      <a:pt x="108463" y="1187649"/>
                    </a:moveTo>
                    <a:lnTo>
                      <a:pt x="108463" y="1285875"/>
                    </a:lnTo>
                    <a:lnTo>
                      <a:pt x="8930" y="1285875"/>
                    </a:lnTo>
                    <a:lnTo>
                      <a:pt x="8930" y="1187649"/>
                    </a:lnTo>
                    <a:lnTo>
                      <a:pt x="108463" y="1187649"/>
                    </a:lnTo>
                    <a:close/>
                    <a:moveTo>
                      <a:pt x="8930" y="1294805"/>
                    </a:moveTo>
                    <a:lnTo>
                      <a:pt x="108456" y="1294805"/>
                    </a:lnTo>
                    <a:lnTo>
                      <a:pt x="108456" y="1393031"/>
                    </a:lnTo>
                    <a:lnTo>
                      <a:pt x="8930" y="1393031"/>
                    </a:lnTo>
                    <a:lnTo>
                      <a:pt x="8930" y="1294805"/>
                    </a:lnTo>
                    <a:close/>
                    <a:moveTo>
                      <a:pt x="108463" y="1401961"/>
                    </a:moveTo>
                    <a:lnTo>
                      <a:pt x="108463" y="1500188"/>
                    </a:lnTo>
                    <a:lnTo>
                      <a:pt x="8930" y="1500188"/>
                    </a:lnTo>
                    <a:lnTo>
                      <a:pt x="8930" y="1401961"/>
                    </a:lnTo>
                    <a:lnTo>
                      <a:pt x="108463" y="1401961"/>
                    </a:lnTo>
                    <a:close/>
                    <a:moveTo>
                      <a:pt x="8930" y="1509117"/>
                    </a:moveTo>
                    <a:lnTo>
                      <a:pt x="108456" y="1509117"/>
                    </a:lnTo>
                    <a:lnTo>
                      <a:pt x="108456" y="1607344"/>
                    </a:lnTo>
                    <a:lnTo>
                      <a:pt x="8930" y="1607344"/>
                    </a:lnTo>
                    <a:lnTo>
                      <a:pt x="8930" y="1509117"/>
                    </a:lnTo>
                    <a:close/>
                    <a:moveTo>
                      <a:pt x="108463" y="1616274"/>
                    </a:moveTo>
                    <a:lnTo>
                      <a:pt x="108463" y="1714500"/>
                    </a:lnTo>
                    <a:lnTo>
                      <a:pt x="8930" y="1714500"/>
                    </a:lnTo>
                    <a:lnTo>
                      <a:pt x="8930" y="1616274"/>
                    </a:lnTo>
                    <a:lnTo>
                      <a:pt x="108463" y="1616274"/>
                    </a:lnTo>
                    <a:close/>
                    <a:moveTo>
                      <a:pt x="8930" y="1723430"/>
                    </a:moveTo>
                    <a:lnTo>
                      <a:pt x="108456" y="1723430"/>
                    </a:lnTo>
                    <a:lnTo>
                      <a:pt x="108456" y="1821656"/>
                    </a:lnTo>
                    <a:lnTo>
                      <a:pt x="8930" y="1821656"/>
                    </a:lnTo>
                    <a:lnTo>
                      <a:pt x="8930" y="1723430"/>
                    </a:lnTo>
                    <a:close/>
                    <a:moveTo>
                      <a:pt x="108463" y="1830586"/>
                    </a:moveTo>
                    <a:lnTo>
                      <a:pt x="108463" y="1928813"/>
                    </a:lnTo>
                    <a:lnTo>
                      <a:pt x="8930" y="1928813"/>
                    </a:lnTo>
                    <a:lnTo>
                      <a:pt x="8930" y="1830586"/>
                    </a:lnTo>
                    <a:lnTo>
                      <a:pt x="108463" y="1830586"/>
                    </a:lnTo>
                    <a:close/>
                    <a:moveTo>
                      <a:pt x="8930" y="1937742"/>
                    </a:moveTo>
                    <a:lnTo>
                      <a:pt x="108456" y="1937742"/>
                    </a:lnTo>
                    <a:lnTo>
                      <a:pt x="108456" y="2035969"/>
                    </a:lnTo>
                    <a:lnTo>
                      <a:pt x="8930" y="2035969"/>
                    </a:lnTo>
                    <a:lnTo>
                      <a:pt x="8930" y="1937742"/>
                    </a:lnTo>
                    <a:close/>
                    <a:moveTo>
                      <a:pt x="108463" y="2044899"/>
                    </a:moveTo>
                    <a:lnTo>
                      <a:pt x="108463" y="2143125"/>
                    </a:lnTo>
                    <a:lnTo>
                      <a:pt x="8930" y="2143125"/>
                    </a:lnTo>
                    <a:lnTo>
                      <a:pt x="8930" y="2044899"/>
                    </a:lnTo>
                    <a:lnTo>
                      <a:pt x="108463" y="2044899"/>
                    </a:lnTo>
                    <a:close/>
                    <a:moveTo>
                      <a:pt x="8930" y="2152055"/>
                    </a:moveTo>
                    <a:lnTo>
                      <a:pt x="108456" y="2152055"/>
                    </a:lnTo>
                    <a:lnTo>
                      <a:pt x="108456" y="2250281"/>
                    </a:lnTo>
                    <a:lnTo>
                      <a:pt x="8930" y="2250281"/>
                    </a:lnTo>
                    <a:lnTo>
                      <a:pt x="8930" y="2152055"/>
                    </a:lnTo>
                    <a:close/>
                    <a:moveTo>
                      <a:pt x="117393" y="2152055"/>
                    </a:moveTo>
                    <a:lnTo>
                      <a:pt x="215620" y="2152055"/>
                    </a:lnTo>
                    <a:lnTo>
                      <a:pt x="215620" y="2250281"/>
                    </a:lnTo>
                    <a:lnTo>
                      <a:pt x="117393" y="2250281"/>
                    </a:lnTo>
                    <a:lnTo>
                      <a:pt x="117393" y="2152055"/>
                    </a:lnTo>
                    <a:close/>
                    <a:moveTo>
                      <a:pt x="215620" y="2259211"/>
                    </a:moveTo>
                    <a:lnTo>
                      <a:pt x="215620" y="2357438"/>
                    </a:lnTo>
                    <a:lnTo>
                      <a:pt x="117393" y="2357438"/>
                    </a:lnTo>
                    <a:lnTo>
                      <a:pt x="117393" y="2259211"/>
                    </a:lnTo>
                    <a:lnTo>
                      <a:pt x="215620" y="2259211"/>
                    </a:lnTo>
                    <a:close/>
                    <a:moveTo>
                      <a:pt x="224549" y="2259211"/>
                    </a:moveTo>
                    <a:lnTo>
                      <a:pt x="322776" y="2259211"/>
                    </a:lnTo>
                    <a:lnTo>
                      <a:pt x="322776" y="2357438"/>
                    </a:lnTo>
                    <a:lnTo>
                      <a:pt x="224549" y="2357438"/>
                    </a:lnTo>
                    <a:lnTo>
                      <a:pt x="224549" y="2259211"/>
                    </a:lnTo>
                    <a:close/>
                    <a:moveTo>
                      <a:pt x="331706" y="2259211"/>
                    </a:moveTo>
                    <a:lnTo>
                      <a:pt x="429932" y="2259211"/>
                    </a:lnTo>
                    <a:lnTo>
                      <a:pt x="429932" y="2357438"/>
                    </a:lnTo>
                    <a:lnTo>
                      <a:pt x="331706" y="2357438"/>
                    </a:lnTo>
                    <a:lnTo>
                      <a:pt x="331706" y="2259211"/>
                    </a:lnTo>
                    <a:close/>
                    <a:moveTo>
                      <a:pt x="438862" y="2259211"/>
                    </a:moveTo>
                    <a:lnTo>
                      <a:pt x="537089" y="2259211"/>
                    </a:lnTo>
                    <a:lnTo>
                      <a:pt x="537089" y="2357438"/>
                    </a:lnTo>
                    <a:lnTo>
                      <a:pt x="438862" y="2357438"/>
                    </a:lnTo>
                    <a:lnTo>
                      <a:pt x="438862" y="2259211"/>
                    </a:lnTo>
                    <a:close/>
                    <a:moveTo>
                      <a:pt x="546018" y="2259211"/>
                    </a:moveTo>
                    <a:lnTo>
                      <a:pt x="644245" y="2259211"/>
                    </a:lnTo>
                    <a:lnTo>
                      <a:pt x="644245" y="2357438"/>
                    </a:lnTo>
                    <a:lnTo>
                      <a:pt x="546018" y="2357438"/>
                    </a:lnTo>
                    <a:lnTo>
                      <a:pt x="546018" y="2259211"/>
                    </a:lnTo>
                    <a:close/>
                    <a:moveTo>
                      <a:pt x="653175" y="2259211"/>
                    </a:moveTo>
                    <a:lnTo>
                      <a:pt x="751401" y="2259211"/>
                    </a:lnTo>
                    <a:lnTo>
                      <a:pt x="751401" y="2357438"/>
                    </a:lnTo>
                    <a:lnTo>
                      <a:pt x="653175" y="2357438"/>
                    </a:lnTo>
                    <a:lnTo>
                      <a:pt x="653175" y="2259211"/>
                    </a:lnTo>
                    <a:close/>
                    <a:moveTo>
                      <a:pt x="760331" y="2259211"/>
                    </a:moveTo>
                    <a:lnTo>
                      <a:pt x="858557" y="2259211"/>
                    </a:lnTo>
                    <a:lnTo>
                      <a:pt x="858557" y="2357438"/>
                    </a:lnTo>
                    <a:lnTo>
                      <a:pt x="760331" y="2357438"/>
                    </a:lnTo>
                    <a:lnTo>
                      <a:pt x="760331" y="2259211"/>
                    </a:lnTo>
                    <a:close/>
                    <a:moveTo>
                      <a:pt x="867487" y="2259211"/>
                    </a:moveTo>
                    <a:lnTo>
                      <a:pt x="965714" y="2259211"/>
                    </a:lnTo>
                    <a:lnTo>
                      <a:pt x="965714" y="2357438"/>
                    </a:lnTo>
                    <a:lnTo>
                      <a:pt x="867487" y="2357438"/>
                    </a:lnTo>
                    <a:lnTo>
                      <a:pt x="867487" y="2259211"/>
                    </a:lnTo>
                    <a:close/>
                    <a:moveTo>
                      <a:pt x="974643" y="2259211"/>
                    </a:moveTo>
                    <a:lnTo>
                      <a:pt x="1072870" y="2259211"/>
                    </a:lnTo>
                    <a:lnTo>
                      <a:pt x="1072870" y="2357438"/>
                    </a:lnTo>
                    <a:lnTo>
                      <a:pt x="974643" y="2357438"/>
                    </a:lnTo>
                    <a:lnTo>
                      <a:pt x="974643" y="2259211"/>
                    </a:lnTo>
                    <a:close/>
                    <a:moveTo>
                      <a:pt x="1081800" y="2259211"/>
                    </a:moveTo>
                    <a:lnTo>
                      <a:pt x="1180026" y="2259211"/>
                    </a:lnTo>
                    <a:lnTo>
                      <a:pt x="1180026" y="2357438"/>
                    </a:lnTo>
                    <a:lnTo>
                      <a:pt x="1081800" y="2357438"/>
                    </a:lnTo>
                    <a:lnTo>
                      <a:pt x="1081800" y="2259211"/>
                    </a:lnTo>
                    <a:close/>
                    <a:moveTo>
                      <a:pt x="1188956" y="2259211"/>
                    </a:moveTo>
                    <a:lnTo>
                      <a:pt x="1287182" y="2259211"/>
                    </a:lnTo>
                    <a:lnTo>
                      <a:pt x="1287182" y="2357438"/>
                    </a:lnTo>
                    <a:lnTo>
                      <a:pt x="1188956" y="2357438"/>
                    </a:lnTo>
                    <a:lnTo>
                      <a:pt x="1188956" y="2259211"/>
                    </a:lnTo>
                    <a:close/>
                    <a:moveTo>
                      <a:pt x="1296112" y="2259211"/>
                    </a:moveTo>
                    <a:lnTo>
                      <a:pt x="1394339" y="2259211"/>
                    </a:lnTo>
                    <a:lnTo>
                      <a:pt x="1394339" y="2357438"/>
                    </a:lnTo>
                    <a:lnTo>
                      <a:pt x="1296112" y="2357438"/>
                    </a:lnTo>
                    <a:lnTo>
                      <a:pt x="1296112" y="2259211"/>
                    </a:lnTo>
                    <a:close/>
                    <a:moveTo>
                      <a:pt x="1403268" y="2259211"/>
                    </a:moveTo>
                    <a:lnTo>
                      <a:pt x="1501495" y="2259211"/>
                    </a:lnTo>
                    <a:lnTo>
                      <a:pt x="1501495" y="2357438"/>
                    </a:lnTo>
                    <a:lnTo>
                      <a:pt x="1403268" y="2357438"/>
                    </a:lnTo>
                    <a:lnTo>
                      <a:pt x="1403268" y="2259211"/>
                    </a:lnTo>
                    <a:close/>
                    <a:moveTo>
                      <a:pt x="1510425" y="2259211"/>
                    </a:moveTo>
                    <a:lnTo>
                      <a:pt x="1608651" y="2259211"/>
                    </a:lnTo>
                    <a:lnTo>
                      <a:pt x="1608651" y="2357438"/>
                    </a:lnTo>
                    <a:lnTo>
                      <a:pt x="1510425" y="2357438"/>
                    </a:lnTo>
                    <a:lnTo>
                      <a:pt x="1510425" y="2259211"/>
                    </a:lnTo>
                    <a:close/>
                    <a:moveTo>
                      <a:pt x="1617581" y="2259211"/>
                    </a:moveTo>
                    <a:lnTo>
                      <a:pt x="1715807" y="2259211"/>
                    </a:lnTo>
                    <a:lnTo>
                      <a:pt x="1715807" y="2357438"/>
                    </a:lnTo>
                    <a:lnTo>
                      <a:pt x="1617581" y="2357438"/>
                    </a:lnTo>
                    <a:lnTo>
                      <a:pt x="1617581" y="2259211"/>
                    </a:lnTo>
                    <a:close/>
                    <a:moveTo>
                      <a:pt x="1617581" y="2250281"/>
                    </a:moveTo>
                    <a:lnTo>
                      <a:pt x="1617581" y="2152055"/>
                    </a:lnTo>
                    <a:lnTo>
                      <a:pt x="1715807" y="2152055"/>
                    </a:lnTo>
                    <a:lnTo>
                      <a:pt x="1715807" y="2250281"/>
                    </a:lnTo>
                    <a:lnTo>
                      <a:pt x="1617581" y="2250281"/>
                    </a:lnTo>
                    <a:close/>
                    <a:moveTo>
                      <a:pt x="1724737" y="2152055"/>
                    </a:moveTo>
                    <a:lnTo>
                      <a:pt x="1821664" y="2152055"/>
                    </a:lnTo>
                    <a:lnTo>
                      <a:pt x="1821664" y="2250281"/>
                    </a:lnTo>
                    <a:lnTo>
                      <a:pt x="1724737" y="2250281"/>
                    </a:lnTo>
                    <a:lnTo>
                      <a:pt x="1724737" y="2152055"/>
                    </a:lnTo>
                    <a:close/>
                    <a:moveTo>
                      <a:pt x="1724737" y="2143125"/>
                    </a:moveTo>
                    <a:lnTo>
                      <a:pt x="1724737" y="2044899"/>
                    </a:lnTo>
                    <a:lnTo>
                      <a:pt x="1821664" y="2044899"/>
                    </a:lnTo>
                    <a:lnTo>
                      <a:pt x="1821664" y="2143125"/>
                    </a:lnTo>
                    <a:lnTo>
                      <a:pt x="1724737" y="2143125"/>
                    </a:lnTo>
                    <a:close/>
                    <a:moveTo>
                      <a:pt x="1821656" y="2035969"/>
                    </a:moveTo>
                    <a:lnTo>
                      <a:pt x="1724730" y="2035969"/>
                    </a:lnTo>
                    <a:lnTo>
                      <a:pt x="1724730" y="1937742"/>
                    </a:lnTo>
                    <a:lnTo>
                      <a:pt x="1821656" y="1937742"/>
                    </a:lnTo>
                    <a:lnTo>
                      <a:pt x="1821656" y="2035969"/>
                    </a:lnTo>
                    <a:close/>
                    <a:moveTo>
                      <a:pt x="1724737" y="1928813"/>
                    </a:moveTo>
                    <a:lnTo>
                      <a:pt x="1724737" y="1830586"/>
                    </a:lnTo>
                    <a:lnTo>
                      <a:pt x="1821664" y="1830586"/>
                    </a:lnTo>
                    <a:lnTo>
                      <a:pt x="1821664" y="1928813"/>
                    </a:lnTo>
                    <a:lnTo>
                      <a:pt x="1724737" y="1928813"/>
                    </a:lnTo>
                    <a:close/>
                    <a:moveTo>
                      <a:pt x="1821656" y="1821656"/>
                    </a:moveTo>
                    <a:lnTo>
                      <a:pt x="1724730" y="1821656"/>
                    </a:lnTo>
                    <a:lnTo>
                      <a:pt x="1724730" y="1723430"/>
                    </a:lnTo>
                    <a:lnTo>
                      <a:pt x="1821656" y="1723430"/>
                    </a:lnTo>
                    <a:lnTo>
                      <a:pt x="1821656" y="1821656"/>
                    </a:lnTo>
                    <a:close/>
                    <a:moveTo>
                      <a:pt x="1724737" y="1714500"/>
                    </a:moveTo>
                    <a:lnTo>
                      <a:pt x="1724737" y="1616274"/>
                    </a:lnTo>
                    <a:lnTo>
                      <a:pt x="1821664" y="1616274"/>
                    </a:lnTo>
                    <a:lnTo>
                      <a:pt x="1821664" y="1714500"/>
                    </a:lnTo>
                    <a:lnTo>
                      <a:pt x="1724737" y="1714500"/>
                    </a:lnTo>
                    <a:close/>
                    <a:moveTo>
                      <a:pt x="1821656" y="1607344"/>
                    </a:moveTo>
                    <a:lnTo>
                      <a:pt x="1724730" y="1607344"/>
                    </a:lnTo>
                    <a:lnTo>
                      <a:pt x="1724730" y="1509117"/>
                    </a:lnTo>
                    <a:lnTo>
                      <a:pt x="1821656" y="1509117"/>
                    </a:lnTo>
                    <a:lnTo>
                      <a:pt x="1821656" y="1607344"/>
                    </a:lnTo>
                    <a:close/>
                    <a:moveTo>
                      <a:pt x="1724737" y="1500188"/>
                    </a:moveTo>
                    <a:lnTo>
                      <a:pt x="1724737" y="1401961"/>
                    </a:lnTo>
                    <a:lnTo>
                      <a:pt x="1821664" y="1401961"/>
                    </a:lnTo>
                    <a:lnTo>
                      <a:pt x="1821664" y="1500188"/>
                    </a:lnTo>
                    <a:lnTo>
                      <a:pt x="1724737" y="1500188"/>
                    </a:lnTo>
                    <a:close/>
                    <a:moveTo>
                      <a:pt x="1821656" y="1393031"/>
                    </a:moveTo>
                    <a:lnTo>
                      <a:pt x="1724730" y="1393031"/>
                    </a:lnTo>
                    <a:lnTo>
                      <a:pt x="1724730" y="1294805"/>
                    </a:lnTo>
                    <a:lnTo>
                      <a:pt x="1821656" y="1294805"/>
                    </a:lnTo>
                    <a:lnTo>
                      <a:pt x="1821656" y="1393031"/>
                    </a:lnTo>
                    <a:close/>
                    <a:moveTo>
                      <a:pt x="1724737" y="1285875"/>
                    </a:moveTo>
                    <a:lnTo>
                      <a:pt x="1724737" y="1187649"/>
                    </a:lnTo>
                    <a:lnTo>
                      <a:pt x="1821664" y="1187649"/>
                    </a:lnTo>
                    <a:lnTo>
                      <a:pt x="1821664" y="1285875"/>
                    </a:lnTo>
                    <a:lnTo>
                      <a:pt x="1724737" y="1285875"/>
                    </a:lnTo>
                    <a:close/>
                    <a:moveTo>
                      <a:pt x="1821656" y="1178719"/>
                    </a:moveTo>
                    <a:lnTo>
                      <a:pt x="1724730" y="1178719"/>
                    </a:lnTo>
                    <a:lnTo>
                      <a:pt x="1724730" y="1080492"/>
                    </a:lnTo>
                    <a:lnTo>
                      <a:pt x="1821656" y="1080492"/>
                    </a:lnTo>
                    <a:lnTo>
                      <a:pt x="1821656" y="1178719"/>
                    </a:lnTo>
                    <a:close/>
                    <a:moveTo>
                      <a:pt x="1724737" y="1071563"/>
                    </a:moveTo>
                    <a:lnTo>
                      <a:pt x="1724737" y="973336"/>
                    </a:lnTo>
                    <a:lnTo>
                      <a:pt x="1821664" y="973336"/>
                    </a:lnTo>
                    <a:lnTo>
                      <a:pt x="1821664" y="1071563"/>
                    </a:lnTo>
                    <a:lnTo>
                      <a:pt x="1724737" y="1071563"/>
                    </a:lnTo>
                    <a:close/>
                    <a:moveTo>
                      <a:pt x="1821656" y="964406"/>
                    </a:moveTo>
                    <a:lnTo>
                      <a:pt x="1724730" y="964406"/>
                    </a:lnTo>
                    <a:lnTo>
                      <a:pt x="1724730" y="866180"/>
                    </a:lnTo>
                    <a:lnTo>
                      <a:pt x="1821656" y="866180"/>
                    </a:lnTo>
                    <a:lnTo>
                      <a:pt x="1821656" y="964406"/>
                    </a:lnTo>
                    <a:close/>
                    <a:moveTo>
                      <a:pt x="1724737" y="857250"/>
                    </a:moveTo>
                    <a:lnTo>
                      <a:pt x="1724737" y="759023"/>
                    </a:lnTo>
                    <a:lnTo>
                      <a:pt x="1821664" y="759023"/>
                    </a:lnTo>
                    <a:lnTo>
                      <a:pt x="1821664" y="857250"/>
                    </a:lnTo>
                    <a:lnTo>
                      <a:pt x="1724737" y="857250"/>
                    </a:lnTo>
                    <a:close/>
                    <a:moveTo>
                      <a:pt x="1821656" y="750094"/>
                    </a:moveTo>
                    <a:lnTo>
                      <a:pt x="1724730" y="750094"/>
                    </a:lnTo>
                    <a:lnTo>
                      <a:pt x="1724730" y="651867"/>
                    </a:lnTo>
                    <a:lnTo>
                      <a:pt x="1821656" y="651867"/>
                    </a:lnTo>
                    <a:lnTo>
                      <a:pt x="1821656" y="750094"/>
                    </a:lnTo>
                    <a:close/>
                    <a:moveTo>
                      <a:pt x="1724737" y="642938"/>
                    </a:moveTo>
                    <a:lnTo>
                      <a:pt x="1724737" y="544711"/>
                    </a:lnTo>
                    <a:lnTo>
                      <a:pt x="1821664" y="544711"/>
                    </a:lnTo>
                    <a:lnTo>
                      <a:pt x="1821664" y="642938"/>
                    </a:lnTo>
                    <a:lnTo>
                      <a:pt x="1724737" y="642938"/>
                    </a:lnTo>
                    <a:close/>
                    <a:moveTo>
                      <a:pt x="1821656" y="535781"/>
                    </a:moveTo>
                    <a:lnTo>
                      <a:pt x="1724730" y="535781"/>
                    </a:lnTo>
                    <a:lnTo>
                      <a:pt x="1724730" y="437555"/>
                    </a:lnTo>
                    <a:lnTo>
                      <a:pt x="1821656" y="437555"/>
                    </a:lnTo>
                    <a:lnTo>
                      <a:pt x="1821656" y="535781"/>
                    </a:lnTo>
                    <a:close/>
                    <a:moveTo>
                      <a:pt x="1724737" y="428625"/>
                    </a:moveTo>
                    <a:lnTo>
                      <a:pt x="1724737" y="330398"/>
                    </a:lnTo>
                    <a:lnTo>
                      <a:pt x="1821664" y="330398"/>
                    </a:lnTo>
                    <a:lnTo>
                      <a:pt x="1821664" y="428625"/>
                    </a:lnTo>
                    <a:lnTo>
                      <a:pt x="1724737" y="428625"/>
                    </a:lnTo>
                    <a:close/>
                    <a:moveTo>
                      <a:pt x="1821656" y="321469"/>
                    </a:moveTo>
                    <a:lnTo>
                      <a:pt x="1724730" y="321469"/>
                    </a:lnTo>
                    <a:lnTo>
                      <a:pt x="1724730" y="223242"/>
                    </a:lnTo>
                    <a:lnTo>
                      <a:pt x="1821656" y="223242"/>
                    </a:lnTo>
                    <a:lnTo>
                      <a:pt x="1821656" y="321469"/>
                    </a:lnTo>
                    <a:close/>
                    <a:moveTo>
                      <a:pt x="1724737" y="214313"/>
                    </a:moveTo>
                    <a:lnTo>
                      <a:pt x="1724737" y="116086"/>
                    </a:lnTo>
                    <a:lnTo>
                      <a:pt x="1821664" y="116086"/>
                    </a:lnTo>
                    <a:lnTo>
                      <a:pt x="1821664" y="214313"/>
                    </a:lnTo>
                    <a:lnTo>
                      <a:pt x="1724737" y="214313"/>
                    </a:lnTo>
                    <a:close/>
                    <a:moveTo>
                      <a:pt x="1821656" y="107156"/>
                    </a:moveTo>
                    <a:lnTo>
                      <a:pt x="1724730" y="107156"/>
                    </a:lnTo>
                    <a:lnTo>
                      <a:pt x="1724730" y="8930"/>
                    </a:lnTo>
                    <a:lnTo>
                      <a:pt x="1821656" y="8930"/>
                    </a:lnTo>
                    <a:lnTo>
                      <a:pt x="1821656" y="107156"/>
                    </a:lnTo>
                    <a:close/>
                    <a:moveTo>
                      <a:pt x="108463" y="8930"/>
                    </a:moveTo>
                    <a:lnTo>
                      <a:pt x="108463" y="107156"/>
                    </a:lnTo>
                    <a:lnTo>
                      <a:pt x="8930" y="107156"/>
                    </a:lnTo>
                    <a:lnTo>
                      <a:pt x="8930" y="8930"/>
                    </a:lnTo>
                    <a:lnTo>
                      <a:pt x="108463" y="8930"/>
                    </a:lnTo>
                    <a:close/>
                    <a:moveTo>
                      <a:pt x="8930" y="2259211"/>
                    </a:moveTo>
                    <a:lnTo>
                      <a:pt x="108456" y="2259211"/>
                    </a:lnTo>
                    <a:lnTo>
                      <a:pt x="108456" y="2357438"/>
                    </a:lnTo>
                    <a:lnTo>
                      <a:pt x="8930" y="2357438"/>
                    </a:lnTo>
                    <a:lnTo>
                      <a:pt x="8930" y="2259211"/>
                    </a:lnTo>
                    <a:close/>
                    <a:moveTo>
                      <a:pt x="1724737" y="2357438"/>
                    </a:moveTo>
                    <a:lnTo>
                      <a:pt x="1724737" y="2259211"/>
                    </a:lnTo>
                    <a:lnTo>
                      <a:pt x="1821664" y="2259211"/>
                    </a:lnTo>
                    <a:lnTo>
                      <a:pt x="1821664" y="2357438"/>
                    </a:lnTo>
                    <a:lnTo>
                      <a:pt x="1724737" y="2357438"/>
                    </a:lnTo>
                    <a:close/>
                  </a:path>
                </a:pathLst>
              </a:custGeom>
              <a:solidFill>
                <a:srgbClr val="F2F2F2"/>
              </a:solidFill>
              <a:ln w="7144" cap="flat">
                <a:noFill/>
                <a:prstDash val="solid"/>
                <a:miter/>
              </a:ln>
            </p:spPr>
            <p:txBody>
              <a:bodyPr rtlCol="0" anchor="ctr"/>
              <a:lstStyle/>
              <a:p>
                <a:endParaRPr lang="en-US"/>
              </a:p>
            </p:txBody>
          </p:sp>
          <p:sp>
            <p:nvSpPr>
              <p:cNvPr id="300" name="Graphic 2" descr="Graph and note paper with pencils">
                <a:extLst>
                  <a:ext uri="{FF2B5EF4-FFF2-40B4-BE49-F238E27FC236}">
                    <a16:creationId xmlns:a16="http://schemas.microsoft.com/office/drawing/2014/main" xmlns="" id="{B8FD0F20-9183-4D10-A39F-AB6E1AD41FC5}"/>
                  </a:ext>
                </a:extLst>
              </p:cNvPr>
              <p:cNvSpPr/>
              <p:nvPr/>
            </p:nvSpPr>
            <p:spPr>
              <a:xfrm>
                <a:off x="5826573" y="2058292"/>
                <a:ext cx="2143125" cy="214312"/>
              </a:xfrm>
              <a:custGeom>
                <a:avLst/>
                <a:gdLst>
                  <a:gd name="connsiteX0" fmla="*/ 0 w 2143125"/>
                  <a:gd name="connsiteY0" fmla="*/ 0 h 214312"/>
                  <a:gd name="connsiteX1" fmla="*/ 2143125 w 2143125"/>
                  <a:gd name="connsiteY1" fmla="*/ 0 h 214312"/>
                  <a:gd name="connsiteX2" fmla="*/ 2143125 w 2143125"/>
                  <a:gd name="connsiteY2" fmla="*/ 214313 h 214312"/>
                  <a:gd name="connsiteX3" fmla="*/ 0 w 2143125"/>
                  <a:gd name="connsiteY3" fmla="*/ 214313 h 214312"/>
                </a:gdLst>
                <a:ahLst/>
                <a:cxnLst>
                  <a:cxn ang="0">
                    <a:pos x="connsiteX0" y="connsiteY0"/>
                  </a:cxn>
                  <a:cxn ang="0">
                    <a:pos x="connsiteX1" y="connsiteY1"/>
                  </a:cxn>
                  <a:cxn ang="0">
                    <a:pos x="connsiteX2" y="connsiteY2"/>
                  </a:cxn>
                  <a:cxn ang="0">
                    <a:pos x="connsiteX3" y="connsiteY3"/>
                  </a:cxn>
                </a:cxnLst>
                <a:rect l="l" t="t" r="r" b="b"/>
                <a:pathLst>
                  <a:path w="2143125" h="214312">
                    <a:moveTo>
                      <a:pt x="0" y="0"/>
                    </a:moveTo>
                    <a:lnTo>
                      <a:pt x="2143125" y="0"/>
                    </a:lnTo>
                    <a:lnTo>
                      <a:pt x="2143125" y="214313"/>
                    </a:lnTo>
                    <a:lnTo>
                      <a:pt x="0" y="214313"/>
                    </a:lnTo>
                    <a:close/>
                  </a:path>
                </a:pathLst>
              </a:custGeom>
              <a:solidFill>
                <a:srgbClr val="B31166"/>
              </a:solidFill>
              <a:ln w="7144" cap="flat">
                <a:noFill/>
                <a:prstDash val="solid"/>
                <a:miter/>
              </a:ln>
            </p:spPr>
            <p:txBody>
              <a:bodyPr rtlCol="0" anchor="ctr"/>
              <a:lstStyle/>
              <a:p>
                <a:endParaRPr lang="en-US"/>
              </a:p>
            </p:txBody>
          </p:sp>
          <p:sp>
            <p:nvSpPr>
              <p:cNvPr id="301" name="Graphic 2" descr="Graph and note paper with pencils">
                <a:extLst>
                  <a:ext uri="{FF2B5EF4-FFF2-40B4-BE49-F238E27FC236}">
                    <a16:creationId xmlns:a16="http://schemas.microsoft.com/office/drawing/2014/main" xmlns="" id="{C041C616-DAA4-422B-A712-ED3F01C6E5FE}"/>
                  </a:ext>
                </a:extLst>
              </p:cNvPr>
              <p:cNvSpPr/>
              <p:nvPr/>
            </p:nvSpPr>
            <p:spPr>
              <a:xfrm>
                <a:off x="6112323" y="2116471"/>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solidFill>
                <a:srgbClr val="FFFFFF"/>
              </a:solidFill>
              <a:ln w="7144" cap="flat">
                <a:noFill/>
                <a:prstDash val="solid"/>
                <a:miter/>
              </a:ln>
            </p:spPr>
            <p:txBody>
              <a:bodyPr rtlCol="0" anchor="ctr"/>
              <a:lstStyle/>
              <a:p>
                <a:endParaRPr lang="en-US"/>
              </a:p>
            </p:txBody>
          </p:sp>
          <p:sp>
            <p:nvSpPr>
              <p:cNvPr id="302" name="Graphic 2" descr="Graph and note paper with pencils">
                <a:extLst>
                  <a:ext uri="{FF2B5EF4-FFF2-40B4-BE49-F238E27FC236}">
                    <a16:creationId xmlns:a16="http://schemas.microsoft.com/office/drawing/2014/main" xmlns="" id="{35818532-DE5F-48A2-BD35-85F88BDA1D8D}"/>
                  </a:ext>
                </a:extLst>
              </p:cNvPr>
              <p:cNvSpPr/>
              <p:nvPr/>
            </p:nvSpPr>
            <p:spPr>
              <a:xfrm>
                <a:off x="7612510" y="2116471"/>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7" y="107156"/>
                      <a:pt x="0" y="83169"/>
                      <a:pt x="0" y="53578"/>
                    </a:cubicBezTo>
                    <a:cubicBezTo>
                      <a:pt x="0" y="23988"/>
                      <a:pt x="23987" y="0"/>
                      <a:pt x="53578" y="0"/>
                    </a:cubicBezTo>
                    <a:cubicBezTo>
                      <a:pt x="83168" y="0"/>
                      <a:pt x="107156" y="23988"/>
                      <a:pt x="107156" y="53578"/>
                    </a:cubicBezTo>
                    <a:close/>
                  </a:path>
                </a:pathLst>
              </a:custGeom>
              <a:solidFill>
                <a:srgbClr val="FFFFFF"/>
              </a:solidFill>
              <a:ln w="7144" cap="flat">
                <a:noFill/>
                <a:prstDash val="solid"/>
                <a:miter/>
              </a:ln>
            </p:spPr>
            <p:txBody>
              <a:bodyPr rtlCol="0" anchor="ctr"/>
              <a:lstStyle/>
              <a:p>
                <a:endParaRPr lang="en-US"/>
              </a:p>
            </p:txBody>
          </p:sp>
        </p:grpSp>
        <p:grpSp>
          <p:nvGrpSpPr>
            <p:cNvPr id="303" name="Graphic 2" descr="Graph and note paper with pencils">
              <a:extLst>
                <a:ext uri="{FF2B5EF4-FFF2-40B4-BE49-F238E27FC236}">
                  <a16:creationId xmlns:a16="http://schemas.microsoft.com/office/drawing/2014/main" xmlns="" id="{F252E60B-E9CE-448D-8EBF-8AAF30C0568C}"/>
                </a:ext>
              </a:extLst>
            </p:cNvPr>
            <p:cNvGrpSpPr/>
            <p:nvPr/>
          </p:nvGrpSpPr>
          <p:grpSpPr>
            <a:xfrm>
              <a:off x="6061808" y="3928228"/>
              <a:ext cx="1130324" cy="1184434"/>
              <a:chOff x="5518383" y="3529414"/>
              <a:chExt cx="1505946" cy="1578038"/>
            </a:xfrm>
            <a:solidFill>
              <a:srgbClr val="800080"/>
            </a:solidFill>
          </p:grpSpPr>
          <p:sp>
            <p:nvSpPr>
              <p:cNvPr id="304" name="Graphic 2" descr="Graph and note paper with pencils">
                <a:extLst>
                  <a:ext uri="{FF2B5EF4-FFF2-40B4-BE49-F238E27FC236}">
                    <a16:creationId xmlns:a16="http://schemas.microsoft.com/office/drawing/2014/main" xmlns="" id="{F2C81358-DB63-4274-B3F4-2D52173FF5CE}"/>
                  </a:ext>
                </a:extLst>
              </p:cNvPr>
              <p:cNvSpPr/>
              <p:nvPr/>
            </p:nvSpPr>
            <p:spPr>
              <a:xfrm>
                <a:off x="5518420" y="3601471"/>
                <a:ext cx="1505909" cy="1505980"/>
              </a:xfrm>
              <a:custGeom>
                <a:avLst/>
                <a:gdLst>
                  <a:gd name="connsiteX0" fmla="*/ 1505910 w 1505909"/>
                  <a:gd name="connsiteY0" fmla="*/ 1449153 h 1505980"/>
                  <a:gd name="connsiteX1" fmla="*/ 1377951 w 1505909"/>
                  <a:gd name="connsiteY1" fmla="*/ 1321187 h 1505980"/>
                  <a:gd name="connsiteX2" fmla="*/ 1392160 w 1505909"/>
                  <a:gd name="connsiteY2" fmla="*/ 1306978 h 1505980"/>
                  <a:gd name="connsiteX3" fmla="*/ 1293033 w 1505909"/>
                  <a:gd name="connsiteY3" fmla="*/ 1207851 h 1505980"/>
                  <a:gd name="connsiteX4" fmla="*/ 1335653 w 1505909"/>
                  <a:gd name="connsiteY4" fmla="*/ 1165231 h 1505980"/>
                  <a:gd name="connsiteX5" fmla="*/ 937653 w 1505909"/>
                  <a:gd name="connsiteY5" fmla="*/ 767225 h 1505980"/>
                  <a:gd name="connsiteX6" fmla="*/ 937653 w 1505909"/>
                  <a:gd name="connsiteY6" fmla="*/ 824053 h 1505980"/>
                  <a:gd name="connsiteX7" fmla="*/ 1278832 w 1505909"/>
                  <a:gd name="connsiteY7" fmla="*/ 1165231 h 1505980"/>
                  <a:gd name="connsiteX8" fmla="*/ 1264623 w 1505909"/>
                  <a:gd name="connsiteY8" fmla="*/ 1179440 h 1505980"/>
                  <a:gd name="connsiteX9" fmla="*/ 246252 w 1505909"/>
                  <a:gd name="connsiteY9" fmla="*/ 161063 h 1505980"/>
                  <a:gd name="connsiteX10" fmla="*/ 51749 w 1505909"/>
                  <a:gd name="connsiteY10" fmla="*/ 32854 h 1505980"/>
                  <a:gd name="connsiteX11" fmla="*/ 47063 w 1505909"/>
                  <a:gd name="connsiteY11" fmla="*/ 37540 h 1505980"/>
                  <a:gd name="connsiteX12" fmla="*/ 9523 w 1505909"/>
                  <a:gd name="connsiteY12" fmla="*/ 0 h 1505980"/>
                  <a:gd name="connsiteX13" fmla="*/ 0 w 1505909"/>
                  <a:gd name="connsiteY13" fmla="*/ 9523 h 1505980"/>
                  <a:gd name="connsiteX14" fmla="*/ 37540 w 1505909"/>
                  <a:gd name="connsiteY14" fmla="*/ 47063 h 1505980"/>
                  <a:gd name="connsiteX15" fmla="*/ 32804 w 1505909"/>
                  <a:gd name="connsiteY15" fmla="*/ 51799 h 1505980"/>
                  <a:gd name="connsiteX16" fmla="*/ 161006 w 1505909"/>
                  <a:gd name="connsiteY16" fmla="*/ 246302 h 1505980"/>
                  <a:gd name="connsiteX17" fmla="*/ 1306906 w 1505909"/>
                  <a:gd name="connsiteY17" fmla="*/ 1392224 h 1505980"/>
                  <a:gd name="connsiteX18" fmla="*/ 1321115 w 1505909"/>
                  <a:gd name="connsiteY18" fmla="*/ 1378015 h 1505980"/>
                  <a:gd name="connsiteX19" fmla="*/ 1449074 w 1505909"/>
                  <a:gd name="connsiteY19" fmla="*/ 1505981 h 1505980"/>
                  <a:gd name="connsiteX20" fmla="*/ 1505910 w 1505909"/>
                  <a:gd name="connsiteY20" fmla="*/ 1449153 h 15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5909" h="1505980">
                    <a:moveTo>
                      <a:pt x="1505910" y="1449153"/>
                    </a:moveTo>
                    <a:lnTo>
                      <a:pt x="1377951" y="1321187"/>
                    </a:lnTo>
                    <a:lnTo>
                      <a:pt x="1392160" y="1306978"/>
                    </a:lnTo>
                    <a:lnTo>
                      <a:pt x="1293033" y="1207851"/>
                    </a:lnTo>
                    <a:lnTo>
                      <a:pt x="1335653" y="1165231"/>
                    </a:lnTo>
                    <a:lnTo>
                      <a:pt x="937653" y="767225"/>
                    </a:lnTo>
                    <a:cubicBezTo>
                      <a:pt x="921958" y="782919"/>
                      <a:pt x="921958" y="808358"/>
                      <a:pt x="937653" y="824053"/>
                    </a:cubicBezTo>
                    <a:lnTo>
                      <a:pt x="1278832" y="1165231"/>
                    </a:lnTo>
                    <a:lnTo>
                      <a:pt x="1264623" y="1179440"/>
                    </a:lnTo>
                    <a:lnTo>
                      <a:pt x="246252" y="161063"/>
                    </a:lnTo>
                    <a:lnTo>
                      <a:pt x="51749" y="32854"/>
                    </a:lnTo>
                    <a:lnTo>
                      <a:pt x="47063" y="37540"/>
                    </a:lnTo>
                    <a:lnTo>
                      <a:pt x="9523" y="0"/>
                    </a:lnTo>
                    <a:lnTo>
                      <a:pt x="0" y="9523"/>
                    </a:lnTo>
                    <a:lnTo>
                      <a:pt x="37540" y="47063"/>
                    </a:lnTo>
                    <a:lnTo>
                      <a:pt x="32804" y="51799"/>
                    </a:lnTo>
                    <a:lnTo>
                      <a:pt x="161006" y="246302"/>
                    </a:lnTo>
                    <a:lnTo>
                      <a:pt x="1306906" y="1392224"/>
                    </a:lnTo>
                    <a:lnTo>
                      <a:pt x="1321115" y="1378015"/>
                    </a:lnTo>
                    <a:lnTo>
                      <a:pt x="1449074" y="1505981"/>
                    </a:lnTo>
                    <a:lnTo>
                      <a:pt x="1505910" y="1449153"/>
                    </a:lnTo>
                    <a:close/>
                  </a:path>
                </a:pathLst>
              </a:custGeom>
              <a:grpFill/>
              <a:ln w="7144" cap="flat">
                <a:noFill/>
                <a:prstDash val="solid"/>
                <a:miter/>
              </a:ln>
            </p:spPr>
            <p:txBody>
              <a:bodyPr rtlCol="0" anchor="ctr"/>
              <a:lstStyle/>
              <a:p>
                <a:endParaRPr lang="en-US"/>
              </a:p>
            </p:txBody>
          </p:sp>
          <p:grpSp>
            <p:nvGrpSpPr>
              <p:cNvPr id="305" name="Graphic 2" descr="Graph and note paper with pencils">
                <a:extLst>
                  <a:ext uri="{FF2B5EF4-FFF2-40B4-BE49-F238E27FC236}">
                    <a16:creationId xmlns:a16="http://schemas.microsoft.com/office/drawing/2014/main" xmlns="" id="{ECF75FE8-3E5C-46FD-8A72-5DF3ADE415D0}"/>
                  </a:ext>
                </a:extLst>
              </p:cNvPr>
              <p:cNvGrpSpPr/>
              <p:nvPr/>
            </p:nvGrpSpPr>
            <p:grpSpPr>
              <a:xfrm>
                <a:off x="5518383" y="3529414"/>
                <a:ext cx="1505889" cy="1505930"/>
                <a:chOff x="5518383" y="3529414"/>
                <a:chExt cx="1505889" cy="1505930"/>
              </a:xfrm>
              <a:grpFill/>
            </p:grpSpPr>
            <p:sp>
              <p:nvSpPr>
                <p:cNvPr id="306" name="Graphic 2" descr="Graph and note paper with pencils">
                  <a:extLst>
                    <a:ext uri="{FF2B5EF4-FFF2-40B4-BE49-F238E27FC236}">
                      <a16:creationId xmlns:a16="http://schemas.microsoft.com/office/drawing/2014/main" xmlns="" id="{B01F4CDE-E58D-407D-BEAE-D2E858EFB042}"/>
                    </a:ext>
                  </a:extLst>
                </p:cNvPr>
                <p:cNvSpPr/>
                <p:nvPr/>
              </p:nvSpPr>
              <p:spPr>
                <a:xfrm rot="-2700000">
                  <a:off x="6875723" y="4813907"/>
                  <a:ext cx="80366" cy="226140"/>
                </a:xfrm>
                <a:custGeom>
                  <a:avLst/>
                  <a:gdLst>
                    <a:gd name="connsiteX0" fmla="*/ 0 w 80366"/>
                    <a:gd name="connsiteY0" fmla="*/ 0 h 226140"/>
                    <a:gd name="connsiteX1" fmla="*/ 80367 w 80366"/>
                    <a:gd name="connsiteY1" fmla="*/ 0 h 226140"/>
                    <a:gd name="connsiteX2" fmla="*/ 80367 w 80366"/>
                    <a:gd name="connsiteY2" fmla="*/ 226140 h 226140"/>
                    <a:gd name="connsiteX3" fmla="*/ 0 w 80366"/>
                    <a:gd name="connsiteY3" fmla="*/ 226140 h 226140"/>
                  </a:gdLst>
                  <a:ahLst/>
                  <a:cxnLst>
                    <a:cxn ang="0">
                      <a:pos x="connsiteX0" y="connsiteY0"/>
                    </a:cxn>
                    <a:cxn ang="0">
                      <a:pos x="connsiteX1" y="connsiteY1"/>
                    </a:cxn>
                    <a:cxn ang="0">
                      <a:pos x="connsiteX2" y="connsiteY2"/>
                    </a:cxn>
                    <a:cxn ang="0">
                      <a:pos x="connsiteX3" y="connsiteY3"/>
                    </a:cxn>
                  </a:cxnLst>
                  <a:rect l="l" t="t" r="r" b="b"/>
                  <a:pathLst>
                    <a:path w="80366" h="226140">
                      <a:moveTo>
                        <a:pt x="0" y="0"/>
                      </a:moveTo>
                      <a:lnTo>
                        <a:pt x="80367" y="0"/>
                      </a:lnTo>
                      <a:lnTo>
                        <a:pt x="80367" y="226140"/>
                      </a:lnTo>
                      <a:lnTo>
                        <a:pt x="0" y="226140"/>
                      </a:lnTo>
                      <a:close/>
                    </a:path>
                  </a:pathLst>
                </a:custGeom>
                <a:grpFill/>
                <a:ln w="7144" cap="flat">
                  <a:noFill/>
                  <a:prstDash val="solid"/>
                  <a:miter/>
                </a:ln>
              </p:spPr>
              <p:txBody>
                <a:bodyPr rtlCol="0" anchor="ctr"/>
                <a:lstStyle/>
                <a:p>
                  <a:endParaRPr lang="en-US"/>
                </a:p>
              </p:txBody>
            </p:sp>
            <p:sp>
              <p:nvSpPr>
                <p:cNvPr id="307" name="Graphic 2" descr="Graph and note paper with pencils">
                  <a:extLst>
                    <a:ext uri="{FF2B5EF4-FFF2-40B4-BE49-F238E27FC236}">
                      <a16:creationId xmlns:a16="http://schemas.microsoft.com/office/drawing/2014/main" xmlns="" id="{9D1B0A6A-11C1-4388-A9DB-2DF87BB37910}"/>
                    </a:ext>
                  </a:extLst>
                </p:cNvPr>
                <p:cNvSpPr/>
                <p:nvPr/>
              </p:nvSpPr>
              <p:spPr>
                <a:xfrm>
                  <a:off x="5679426" y="3690575"/>
                  <a:ext cx="1231146" cy="1231153"/>
                </a:xfrm>
                <a:custGeom>
                  <a:avLst/>
                  <a:gdLst>
                    <a:gd name="connsiteX0" fmla="*/ 1231147 w 1231146"/>
                    <a:gd name="connsiteY0" fmla="*/ 1145914 h 1231153"/>
                    <a:gd name="connsiteX1" fmla="*/ 1145900 w 1231146"/>
                    <a:gd name="connsiteY1" fmla="*/ 1231154 h 1231153"/>
                    <a:gd name="connsiteX2" fmla="*/ 0 w 1231146"/>
                    <a:gd name="connsiteY2" fmla="*/ 85246 h 1231153"/>
                    <a:gd name="connsiteX3" fmla="*/ 26268 w 1231146"/>
                    <a:gd name="connsiteY3" fmla="*/ 27032 h 1231153"/>
                    <a:gd name="connsiteX4" fmla="*/ 85239 w 1231146"/>
                    <a:gd name="connsiteY4" fmla="*/ 0 h 1231153"/>
                    <a:gd name="connsiteX5" fmla="*/ 1231147 w 1231146"/>
                    <a:gd name="connsiteY5" fmla="*/ 1145914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146" h="1231153">
                      <a:moveTo>
                        <a:pt x="1231147" y="1145914"/>
                      </a:moveTo>
                      <a:lnTo>
                        <a:pt x="1145900" y="1231154"/>
                      </a:lnTo>
                      <a:lnTo>
                        <a:pt x="0" y="85246"/>
                      </a:lnTo>
                      <a:cubicBezTo>
                        <a:pt x="0" y="85246"/>
                        <a:pt x="2336" y="50963"/>
                        <a:pt x="26268" y="27032"/>
                      </a:cubicBezTo>
                      <a:cubicBezTo>
                        <a:pt x="50199" y="3100"/>
                        <a:pt x="85239" y="0"/>
                        <a:pt x="85239" y="0"/>
                      </a:cubicBezTo>
                      <a:lnTo>
                        <a:pt x="1231147" y="1145914"/>
                      </a:lnTo>
                      <a:close/>
                    </a:path>
                  </a:pathLst>
                </a:custGeom>
                <a:grpFill/>
                <a:ln w="7144" cap="flat">
                  <a:noFill/>
                  <a:prstDash val="solid"/>
                  <a:miter/>
                </a:ln>
              </p:spPr>
              <p:txBody>
                <a:bodyPr rtlCol="0" anchor="ctr"/>
                <a:lstStyle/>
                <a:p>
                  <a:endParaRPr lang="en-US"/>
                </a:p>
              </p:txBody>
            </p:sp>
            <p:sp>
              <p:nvSpPr>
                <p:cNvPr id="308" name="Graphic 2" descr="Graph and note paper with pencils">
                  <a:extLst>
                    <a:ext uri="{FF2B5EF4-FFF2-40B4-BE49-F238E27FC236}">
                      <a16:creationId xmlns:a16="http://schemas.microsoft.com/office/drawing/2014/main" xmlns="" id="{F6F113F5-76CE-4E4E-8814-EB18CE54F025}"/>
                    </a:ext>
                  </a:extLst>
                </p:cNvPr>
                <p:cNvSpPr/>
                <p:nvPr/>
              </p:nvSpPr>
              <p:spPr>
                <a:xfrm rot="-2700000">
                  <a:off x="5543931" y="3522776"/>
                  <a:ext cx="13465" cy="77837"/>
                </a:xfrm>
                <a:custGeom>
                  <a:avLst/>
                  <a:gdLst>
                    <a:gd name="connsiteX0" fmla="*/ 0 w 13465"/>
                    <a:gd name="connsiteY0" fmla="*/ 0 h 77837"/>
                    <a:gd name="connsiteX1" fmla="*/ 13466 w 13465"/>
                    <a:gd name="connsiteY1" fmla="*/ 0 h 77837"/>
                    <a:gd name="connsiteX2" fmla="*/ 13466 w 13465"/>
                    <a:gd name="connsiteY2" fmla="*/ 77837 h 77837"/>
                    <a:gd name="connsiteX3" fmla="*/ 0 w 13465"/>
                    <a:gd name="connsiteY3" fmla="*/ 77837 h 77837"/>
                  </a:gdLst>
                  <a:ahLst/>
                  <a:cxnLst>
                    <a:cxn ang="0">
                      <a:pos x="connsiteX0" y="connsiteY0"/>
                    </a:cxn>
                    <a:cxn ang="0">
                      <a:pos x="connsiteX1" y="connsiteY1"/>
                    </a:cxn>
                    <a:cxn ang="0">
                      <a:pos x="connsiteX2" y="connsiteY2"/>
                    </a:cxn>
                    <a:cxn ang="0">
                      <a:pos x="connsiteX3" y="connsiteY3"/>
                    </a:cxn>
                  </a:cxnLst>
                  <a:rect l="l" t="t" r="r" b="b"/>
                  <a:pathLst>
                    <a:path w="13465" h="77837">
                      <a:moveTo>
                        <a:pt x="0" y="0"/>
                      </a:moveTo>
                      <a:lnTo>
                        <a:pt x="13466" y="0"/>
                      </a:lnTo>
                      <a:lnTo>
                        <a:pt x="13466" y="77837"/>
                      </a:lnTo>
                      <a:lnTo>
                        <a:pt x="0" y="77837"/>
                      </a:lnTo>
                      <a:close/>
                    </a:path>
                  </a:pathLst>
                </a:custGeom>
                <a:grpFill/>
                <a:ln w="7144" cap="flat">
                  <a:noFill/>
                  <a:prstDash val="solid"/>
                  <a:miter/>
                </a:ln>
              </p:spPr>
              <p:txBody>
                <a:bodyPr rtlCol="0" anchor="ctr"/>
                <a:lstStyle/>
                <a:p>
                  <a:endParaRPr lang="en-US"/>
                </a:p>
              </p:txBody>
            </p:sp>
            <p:sp>
              <p:nvSpPr>
                <p:cNvPr id="309" name="Graphic 2" descr="Graph and note paper with pencils">
                  <a:extLst>
                    <a:ext uri="{FF2B5EF4-FFF2-40B4-BE49-F238E27FC236}">
                      <a16:creationId xmlns:a16="http://schemas.microsoft.com/office/drawing/2014/main" xmlns="" id="{0D9F59B0-FF02-473E-82F0-55DA6508D87F}"/>
                    </a:ext>
                  </a:extLst>
                </p:cNvPr>
                <p:cNvSpPr/>
                <p:nvPr/>
              </p:nvSpPr>
              <p:spPr>
                <a:xfrm>
                  <a:off x="6444295" y="4296737"/>
                  <a:ext cx="409771" cy="525836"/>
                </a:xfrm>
                <a:custGeom>
                  <a:avLst/>
                  <a:gdLst>
                    <a:gd name="connsiteX0" fmla="*/ 409771 w 409771"/>
                    <a:gd name="connsiteY0" fmla="*/ 398007 h 525836"/>
                    <a:gd name="connsiteX1" fmla="*/ 11771 w 409771"/>
                    <a:gd name="connsiteY1" fmla="*/ 0 h 525836"/>
                    <a:gd name="connsiteX2" fmla="*/ 11771 w 409771"/>
                    <a:gd name="connsiteY2" fmla="*/ 56828 h 525836"/>
                    <a:gd name="connsiteX3" fmla="*/ 352949 w 409771"/>
                    <a:gd name="connsiteY3" fmla="*/ 398007 h 525836"/>
                    <a:gd name="connsiteX4" fmla="*/ 338876 w 409771"/>
                    <a:gd name="connsiteY4" fmla="*/ 412080 h 525836"/>
                    <a:gd name="connsiteX5" fmla="*/ 310244 w 409771"/>
                    <a:gd name="connsiteY5" fmla="*/ 383448 h 525836"/>
                    <a:gd name="connsiteX6" fmla="*/ 224676 w 409771"/>
                    <a:gd name="connsiteY6" fmla="*/ 469008 h 525836"/>
                    <a:gd name="connsiteX7" fmla="*/ 281505 w 409771"/>
                    <a:gd name="connsiteY7" fmla="*/ 525837 h 525836"/>
                    <a:gd name="connsiteX8" fmla="*/ 409771 w 409771"/>
                    <a:gd name="connsiteY8" fmla="*/ 398007 h 52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771" h="525836">
                      <a:moveTo>
                        <a:pt x="409771" y="398007"/>
                      </a:moveTo>
                      <a:lnTo>
                        <a:pt x="11771" y="0"/>
                      </a:lnTo>
                      <a:cubicBezTo>
                        <a:pt x="-3924" y="15695"/>
                        <a:pt x="-3924" y="41134"/>
                        <a:pt x="11771" y="56828"/>
                      </a:cubicBezTo>
                      <a:lnTo>
                        <a:pt x="352949" y="398007"/>
                      </a:lnTo>
                      <a:lnTo>
                        <a:pt x="338876" y="412080"/>
                      </a:lnTo>
                      <a:lnTo>
                        <a:pt x="310244" y="383448"/>
                      </a:lnTo>
                      <a:lnTo>
                        <a:pt x="224676" y="469008"/>
                      </a:lnTo>
                      <a:lnTo>
                        <a:pt x="281505" y="525837"/>
                      </a:lnTo>
                      <a:lnTo>
                        <a:pt x="409771" y="398007"/>
                      </a:lnTo>
                      <a:close/>
                    </a:path>
                  </a:pathLst>
                </a:custGeom>
                <a:grpFill/>
                <a:ln w="7144" cap="flat">
                  <a:noFill/>
                  <a:prstDash val="solid"/>
                  <a:miter/>
                </a:ln>
              </p:spPr>
              <p:txBody>
                <a:bodyPr rtlCol="0" anchor="ctr"/>
                <a:lstStyle/>
                <a:p>
                  <a:endParaRPr lang="en-US"/>
                </a:p>
              </p:txBody>
            </p:sp>
            <p:sp>
              <p:nvSpPr>
                <p:cNvPr id="310" name="Graphic 2" descr="Graph and note paper with pencils">
                  <a:extLst>
                    <a:ext uri="{FF2B5EF4-FFF2-40B4-BE49-F238E27FC236}">
                      <a16:creationId xmlns:a16="http://schemas.microsoft.com/office/drawing/2014/main" xmlns="" id="{81E58047-BDE4-4092-B5E4-B4EC87FCBD4F}"/>
                    </a:ext>
                  </a:extLst>
                </p:cNvPr>
                <p:cNvSpPr/>
                <p:nvPr/>
              </p:nvSpPr>
              <p:spPr>
                <a:xfrm>
                  <a:off x="5551224" y="3562373"/>
                  <a:ext cx="213448" cy="213448"/>
                </a:xfrm>
                <a:custGeom>
                  <a:avLst/>
                  <a:gdLst>
                    <a:gd name="connsiteX0" fmla="*/ 0 w 213448"/>
                    <a:gd name="connsiteY0" fmla="*/ 18938 h 213448"/>
                    <a:gd name="connsiteX1" fmla="*/ 128202 w 213448"/>
                    <a:gd name="connsiteY1" fmla="*/ 213448 h 213448"/>
                    <a:gd name="connsiteX2" fmla="*/ 213448 w 213448"/>
                    <a:gd name="connsiteY2" fmla="*/ 128202 h 213448"/>
                    <a:gd name="connsiteX3" fmla="*/ 18945 w 213448"/>
                    <a:gd name="connsiteY3" fmla="*/ 0 h 213448"/>
                  </a:gdLst>
                  <a:ahLst/>
                  <a:cxnLst>
                    <a:cxn ang="0">
                      <a:pos x="connsiteX0" y="connsiteY0"/>
                    </a:cxn>
                    <a:cxn ang="0">
                      <a:pos x="connsiteX1" y="connsiteY1"/>
                    </a:cxn>
                    <a:cxn ang="0">
                      <a:pos x="connsiteX2" y="connsiteY2"/>
                    </a:cxn>
                    <a:cxn ang="0">
                      <a:pos x="connsiteX3" y="connsiteY3"/>
                    </a:cxn>
                  </a:cxnLst>
                  <a:rect l="l" t="t" r="r" b="b"/>
                  <a:pathLst>
                    <a:path w="213448" h="213448">
                      <a:moveTo>
                        <a:pt x="0" y="18938"/>
                      </a:moveTo>
                      <a:lnTo>
                        <a:pt x="128202" y="213448"/>
                      </a:lnTo>
                      <a:lnTo>
                        <a:pt x="213448" y="128202"/>
                      </a:lnTo>
                      <a:lnTo>
                        <a:pt x="18945" y="0"/>
                      </a:lnTo>
                      <a:close/>
                    </a:path>
                  </a:pathLst>
                </a:custGeom>
                <a:grpFill/>
                <a:ln w="7144" cap="flat">
                  <a:noFill/>
                  <a:prstDash val="solid"/>
                  <a:miter/>
                </a:ln>
              </p:spPr>
              <p:txBody>
                <a:bodyPr rtlCol="0" anchor="ctr"/>
                <a:lstStyle/>
                <a:p>
                  <a:endParaRPr lang="en-US"/>
                </a:p>
              </p:txBody>
            </p:sp>
          </p:grpSp>
        </p:grpSp>
        <p:grpSp>
          <p:nvGrpSpPr>
            <p:cNvPr id="311" name="Graphic 2" descr="Graph and note paper with pencils">
              <a:extLst>
                <a:ext uri="{FF2B5EF4-FFF2-40B4-BE49-F238E27FC236}">
                  <a16:creationId xmlns:a16="http://schemas.microsoft.com/office/drawing/2014/main" xmlns="" id="{66F2B521-1063-4AB2-927F-C0CD4480FB08}"/>
                </a:ext>
              </a:extLst>
            </p:cNvPr>
            <p:cNvGrpSpPr/>
            <p:nvPr/>
          </p:nvGrpSpPr>
          <p:grpSpPr>
            <a:xfrm>
              <a:off x="5413870" y="3177071"/>
              <a:ext cx="123860" cy="1649726"/>
              <a:chOff x="4655127" y="2528637"/>
              <a:chExt cx="165020" cy="2197953"/>
            </a:xfrm>
          </p:grpSpPr>
          <p:sp>
            <p:nvSpPr>
              <p:cNvPr id="312" name="Graphic 2" descr="Graph and note paper with pencils">
                <a:extLst>
                  <a:ext uri="{FF2B5EF4-FFF2-40B4-BE49-F238E27FC236}">
                    <a16:creationId xmlns:a16="http://schemas.microsoft.com/office/drawing/2014/main" xmlns="" id="{8D6B3361-B6AD-4172-84B5-ABEC95FBFBFC}"/>
                  </a:ext>
                </a:extLst>
              </p:cNvPr>
              <p:cNvSpPr/>
              <p:nvPr/>
            </p:nvSpPr>
            <p:spPr>
              <a:xfrm>
                <a:off x="4699561" y="2570749"/>
                <a:ext cx="120586" cy="2155841"/>
              </a:xfrm>
              <a:custGeom>
                <a:avLst/>
                <a:gdLst>
                  <a:gd name="connsiteX0" fmla="*/ 77288 w 120586"/>
                  <a:gd name="connsiteY0" fmla="*/ 60293 h 2155841"/>
                  <a:gd name="connsiteX1" fmla="*/ 60293 w 120586"/>
                  <a:gd name="connsiteY1" fmla="*/ 0 h 2155841"/>
                  <a:gd name="connsiteX2" fmla="*/ 43355 w 120586"/>
                  <a:gd name="connsiteY2" fmla="*/ 60293 h 2155841"/>
                  <a:gd name="connsiteX3" fmla="*/ 0 w 120586"/>
                  <a:gd name="connsiteY3" fmla="*/ 214313 h 2155841"/>
                  <a:gd name="connsiteX4" fmla="*/ 0 w 120586"/>
                  <a:gd name="connsiteY4" fmla="*/ 2029397 h 2155841"/>
                  <a:gd name="connsiteX5" fmla="*/ 13430 w 120586"/>
                  <a:gd name="connsiteY5" fmla="*/ 2029397 h 2155841"/>
                  <a:gd name="connsiteX6" fmla="*/ 13430 w 120586"/>
                  <a:gd name="connsiteY6" fmla="*/ 2155841 h 2155841"/>
                  <a:gd name="connsiteX7" fmla="*/ 107156 w 120586"/>
                  <a:gd name="connsiteY7" fmla="*/ 2155841 h 2155841"/>
                  <a:gd name="connsiteX8" fmla="*/ 107156 w 120586"/>
                  <a:gd name="connsiteY8" fmla="*/ 2029397 h 2155841"/>
                  <a:gd name="connsiteX9" fmla="*/ 120587 w 120586"/>
                  <a:gd name="connsiteY9" fmla="*/ 2029397 h 2155841"/>
                  <a:gd name="connsiteX10" fmla="*/ 120587 w 120586"/>
                  <a:gd name="connsiteY10" fmla="*/ 214313 h 21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86" h="2155841">
                    <a:moveTo>
                      <a:pt x="77288" y="60293"/>
                    </a:moveTo>
                    <a:lnTo>
                      <a:pt x="60293" y="0"/>
                    </a:lnTo>
                    <a:lnTo>
                      <a:pt x="43355" y="60293"/>
                    </a:lnTo>
                    <a:lnTo>
                      <a:pt x="0" y="214313"/>
                    </a:lnTo>
                    <a:lnTo>
                      <a:pt x="0" y="2029397"/>
                    </a:lnTo>
                    <a:lnTo>
                      <a:pt x="13430" y="2029397"/>
                    </a:lnTo>
                    <a:lnTo>
                      <a:pt x="13430" y="2155841"/>
                    </a:lnTo>
                    <a:lnTo>
                      <a:pt x="107156" y="2155841"/>
                    </a:lnTo>
                    <a:lnTo>
                      <a:pt x="107156" y="2029397"/>
                    </a:lnTo>
                    <a:lnTo>
                      <a:pt x="120587" y="2029397"/>
                    </a:lnTo>
                    <a:lnTo>
                      <a:pt x="120587" y="214313"/>
                    </a:lnTo>
                    <a:close/>
                  </a:path>
                </a:pathLst>
              </a:custGeom>
              <a:solidFill>
                <a:srgbClr val="737373"/>
              </a:solidFill>
              <a:ln w="7144" cap="flat">
                <a:noFill/>
                <a:prstDash val="solid"/>
                <a:miter/>
              </a:ln>
            </p:spPr>
            <p:txBody>
              <a:bodyPr rtlCol="0" anchor="ctr"/>
              <a:lstStyle/>
              <a:p>
                <a:endParaRPr lang="en-US"/>
              </a:p>
            </p:txBody>
          </p:sp>
          <p:grpSp>
            <p:nvGrpSpPr>
              <p:cNvPr id="313" name="Graphic 2" descr="Graph and note paper with pencils">
                <a:extLst>
                  <a:ext uri="{FF2B5EF4-FFF2-40B4-BE49-F238E27FC236}">
                    <a16:creationId xmlns:a16="http://schemas.microsoft.com/office/drawing/2014/main" xmlns="" id="{70388FE9-1A42-4D5D-84CF-C166D3FB7051}"/>
                  </a:ext>
                </a:extLst>
              </p:cNvPr>
              <p:cNvGrpSpPr/>
              <p:nvPr/>
            </p:nvGrpSpPr>
            <p:grpSpPr>
              <a:xfrm>
                <a:off x="4655127" y="2528637"/>
                <a:ext cx="120557" cy="2155840"/>
                <a:chOff x="4655127" y="2528637"/>
                <a:chExt cx="120557" cy="2155840"/>
              </a:xfrm>
            </p:grpSpPr>
            <p:sp>
              <p:nvSpPr>
                <p:cNvPr id="314" name="Graphic 2" descr="Graph and note paper with pencils">
                  <a:extLst>
                    <a:ext uri="{FF2B5EF4-FFF2-40B4-BE49-F238E27FC236}">
                      <a16:creationId xmlns:a16="http://schemas.microsoft.com/office/drawing/2014/main" xmlns="" id="{ED9F2A46-890C-4728-8250-24DEB0E19170}"/>
                    </a:ext>
                  </a:extLst>
                </p:cNvPr>
                <p:cNvSpPr/>
                <p:nvPr/>
              </p:nvSpPr>
              <p:spPr>
                <a:xfrm>
                  <a:off x="4668521" y="4522186"/>
                  <a:ext cx="93761" cy="162291"/>
                </a:xfrm>
                <a:custGeom>
                  <a:avLst/>
                  <a:gdLst>
                    <a:gd name="connsiteX0" fmla="*/ 0 w 93761"/>
                    <a:gd name="connsiteY0" fmla="*/ 0 h 162291"/>
                    <a:gd name="connsiteX1" fmla="*/ 93762 w 93761"/>
                    <a:gd name="connsiteY1" fmla="*/ 0 h 162291"/>
                    <a:gd name="connsiteX2" fmla="*/ 93762 w 93761"/>
                    <a:gd name="connsiteY2" fmla="*/ 162292 h 162291"/>
                    <a:gd name="connsiteX3" fmla="*/ 0 w 93761"/>
                    <a:gd name="connsiteY3" fmla="*/ 162292 h 162291"/>
                  </a:gdLst>
                  <a:ahLst/>
                  <a:cxnLst>
                    <a:cxn ang="0">
                      <a:pos x="connsiteX0" y="connsiteY0"/>
                    </a:cxn>
                    <a:cxn ang="0">
                      <a:pos x="connsiteX1" y="connsiteY1"/>
                    </a:cxn>
                    <a:cxn ang="0">
                      <a:pos x="connsiteX2" y="connsiteY2"/>
                    </a:cxn>
                    <a:cxn ang="0">
                      <a:pos x="connsiteX3" y="connsiteY3"/>
                    </a:cxn>
                  </a:cxnLst>
                  <a:rect l="l" t="t" r="r" b="b"/>
                  <a:pathLst>
                    <a:path w="93761" h="162291">
                      <a:moveTo>
                        <a:pt x="0" y="0"/>
                      </a:moveTo>
                      <a:lnTo>
                        <a:pt x="93762" y="0"/>
                      </a:lnTo>
                      <a:lnTo>
                        <a:pt x="93762" y="162292"/>
                      </a:lnTo>
                      <a:lnTo>
                        <a:pt x="0" y="162292"/>
                      </a:lnTo>
                      <a:close/>
                    </a:path>
                  </a:pathLst>
                </a:custGeom>
                <a:solidFill>
                  <a:srgbClr val="B31166"/>
                </a:solidFill>
                <a:ln w="7144" cap="flat">
                  <a:noFill/>
                  <a:prstDash val="solid"/>
                  <a:miter/>
                </a:ln>
              </p:spPr>
              <p:txBody>
                <a:bodyPr rtlCol="0" anchor="ctr"/>
                <a:lstStyle/>
                <a:p>
                  <a:endParaRPr lang="en-US"/>
                </a:p>
              </p:txBody>
            </p:sp>
            <p:sp>
              <p:nvSpPr>
                <p:cNvPr id="315" name="Graphic 2" descr="Graph and note paper with pencils">
                  <a:extLst>
                    <a:ext uri="{FF2B5EF4-FFF2-40B4-BE49-F238E27FC236}">
                      <a16:creationId xmlns:a16="http://schemas.microsoft.com/office/drawing/2014/main" xmlns="" id="{0FD388B7-00DB-4707-8FC4-D5A79BBEF569}"/>
                    </a:ext>
                  </a:extLst>
                </p:cNvPr>
                <p:cNvSpPr/>
                <p:nvPr/>
              </p:nvSpPr>
              <p:spPr>
                <a:xfrm>
                  <a:off x="4655127" y="4338699"/>
                  <a:ext cx="120550" cy="219348"/>
                </a:xfrm>
                <a:custGeom>
                  <a:avLst/>
                  <a:gdLst>
                    <a:gd name="connsiteX0" fmla="*/ 120551 w 120550"/>
                    <a:gd name="connsiteY0" fmla="*/ 219349 h 219348"/>
                    <a:gd name="connsiteX1" fmla="*/ 0 w 120550"/>
                    <a:gd name="connsiteY1" fmla="*/ 219349 h 219348"/>
                    <a:gd name="connsiteX2" fmla="*/ 0 w 120550"/>
                    <a:gd name="connsiteY2" fmla="*/ 24660 h 219348"/>
                    <a:gd name="connsiteX3" fmla="*/ 60272 w 120550"/>
                    <a:gd name="connsiteY3" fmla="*/ 0 h 219348"/>
                    <a:gd name="connsiteX4" fmla="*/ 120551 w 120550"/>
                    <a:gd name="connsiteY4" fmla="*/ 24732 h 219348"/>
                    <a:gd name="connsiteX5" fmla="*/ 120551 w 120550"/>
                    <a:gd name="connsiteY5" fmla="*/ 219349 h 21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50" h="219348">
                      <a:moveTo>
                        <a:pt x="120551" y="219349"/>
                      </a:moveTo>
                      <a:lnTo>
                        <a:pt x="0" y="219349"/>
                      </a:lnTo>
                      <a:lnTo>
                        <a:pt x="0" y="24660"/>
                      </a:lnTo>
                      <a:cubicBezTo>
                        <a:pt x="0" y="24660"/>
                        <a:pt x="22546" y="0"/>
                        <a:pt x="60272" y="0"/>
                      </a:cubicBezTo>
                      <a:cubicBezTo>
                        <a:pt x="98005" y="0"/>
                        <a:pt x="120551" y="24732"/>
                        <a:pt x="120551" y="24732"/>
                      </a:cubicBezTo>
                      <a:lnTo>
                        <a:pt x="120551" y="219349"/>
                      </a:lnTo>
                      <a:close/>
                    </a:path>
                  </a:pathLst>
                </a:custGeom>
                <a:solidFill>
                  <a:srgbClr val="F2F2F2"/>
                </a:solidFill>
                <a:ln w="7144" cap="flat">
                  <a:noFill/>
                  <a:prstDash val="solid"/>
                  <a:miter/>
                </a:ln>
              </p:spPr>
              <p:txBody>
                <a:bodyPr rtlCol="0" anchor="ctr"/>
                <a:lstStyle/>
                <a:p>
                  <a:endParaRPr lang="en-US"/>
                </a:p>
              </p:txBody>
            </p:sp>
            <p:sp>
              <p:nvSpPr>
                <p:cNvPr id="316" name="Graphic 2" descr="Graph and note paper with pencils">
                  <a:extLst>
                    <a:ext uri="{FF2B5EF4-FFF2-40B4-BE49-F238E27FC236}">
                      <a16:creationId xmlns:a16="http://schemas.microsoft.com/office/drawing/2014/main" xmlns="" id="{1035380A-0F28-4C64-B8D0-0F22FC77DA87}"/>
                    </a:ext>
                  </a:extLst>
                </p:cNvPr>
                <p:cNvSpPr/>
                <p:nvPr/>
              </p:nvSpPr>
              <p:spPr>
                <a:xfrm>
                  <a:off x="4655127" y="2742942"/>
                  <a:ext cx="120550" cy="1620595"/>
                </a:xfrm>
                <a:custGeom>
                  <a:avLst/>
                  <a:gdLst>
                    <a:gd name="connsiteX0" fmla="*/ 120551 w 120550"/>
                    <a:gd name="connsiteY0" fmla="*/ 1620595 h 1620595"/>
                    <a:gd name="connsiteX1" fmla="*/ 0 w 120550"/>
                    <a:gd name="connsiteY1" fmla="*/ 1620595 h 1620595"/>
                    <a:gd name="connsiteX2" fmla="*/ 0 w 120550"/>
                    <a:gd name="connsiteY2" fmla="*/ 72 h 1620595"/>
                    <a:gd name="connsiteX3" fmla="*/ 71 w 120550"/>
                    <a:gd name="connsiteY3" fmla="*/ 0 h 1620595"/>
                    <a:gd name="connsiteX4" fmla="*/ 120479 w 120550"/>
                    <a:gd name="connsiteY4" fmla="*/ 0 h 1620595"/>
                    <a:gd name="connsiteX5" fmla="*/ 120551 w 120550"/>
                    <a:gd name="connsiteY5" fmla="*/ 72 h 1620595"/>
                    <a:gd name="connsiteX6" fmla="*/ 120551 w 120550"/>
                    <a:gd name="connsiteY6" fmla="*/ 1620595 h 16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50" h="1620595">
                      <a:moveTo>
                        <a:pt x="120551" y="1620595"/>
                      </a:moveTo>
                      <a:lnTo>
                        <a:pt x="0" y="1620595"/>
                      </a:lnTo>
                      <a:lnTo>
                        <a:pt x="0" y="72"/>
                      </a:lnTo>
                      <a:cubicBezTo>
                        <a:pt x="0" y="29"/>
                        <a:pt x="29" y="0"/>
                        <a:pt x="71" y="0"/>
                      </a:cubicBezTo>
                      <a:lnTo>
                        <a:pt x="120479" y="0"/>
                      </a:lnTo>
                      <a:cubicBezTo>
                        <a:pt x="120522" y="0"/>
                        <a:pt x="120551" y="29"/>
                        <a:pt x="120551" y="72"/>
                      </a:cubicBezTo>
                      <a:lnTo>
                        <a:pt x="120551" y="1620595"/>
                      </a:lnTo>
                      <a:close/>
                    </a:path>
                  </a:pathLst>
                </a:custGeom>
                <a:solidFill>
                  <a:srgbClr val="505050"/>
                </a:solidFill>
                <a:ln w="7144" cap="flat">
                  <a:noFill/>
                  <a:prstDash val="solid"/>
                  <a:miter/>
                </a:ln>
              </p:spPr>
              <p:txBody>
                <a:bodyPr rtlCol="0" anchor="ctr"/>
                <a:lstStyle/>
                <a:p>
                  <a:endParaRPr lang="en-US"/>
                </a:p>
              </p:txBody>
            </p:sp>
            <p:sp>
              <p:nvSpPr>
                <p:cNvPr id="317" name="Graphic 2" descr="Graph and note paper with pencils">
                  <a:extLst>
                    <a:ext uri="{FF2B5EF4-FFF2-40B4-BE49-F238E27FC236}">
                      <a16:creationId xmlns:a16="http://schemas.microsoft.com/office/drawing/2014/main" xmlns="" id="{AEC0D318-B321-4847-8D2A-C537EA130CEE}"/>
                    </a:ext>
                  </a:extLst>
                </p:cNvPr>
                <p:cNvSpPr/>
                <p:nvPr/>
              </p:nvSpPr>
              <p:spPr>
                <a:xfrm>
                  <a:off x="4655134" y="2570178"/>
                  <a:ext cx="120550" cy="202911"/>
                </a:xfrm>
                <a:custGeom>
                  <a:avLst/>
                  <a:gdLst>
                    <a:gd name="connsiteX0" fmla="*/ 61065 w 120550"/>
                    <a:gd name="connsiteY0" fmla="*/ 177044 h 202911"/>
                    <a:gd name="connsiteX1" fmla="*/ 90411 w 120550"/>
                    <a:gd name="connsiteY1" fmla="*/ 202911 h 202911"/>
                    <a:gd name="connsiteX2" fmla="*/ 120551 w 120550"/>
                    <a:gd name="connsiteY2" fmla="*/ 172772 h 202911"/>
                    <a:gd name="connsiteX3" fmla="*/ 77231 w 120550"/>
                    <a:gd name="connsiteY3" fmla="*/ 18731 h 202911"/>
                    <a:gd name="connsiteX4" fmla="*/ 60200 w 120550"/>
                    <a:gd name="connsiteY4" fmla="*/ 21 h 202911"/>
                    <a:gd name="connsiteX5" fmla="*/ 60093 w 120550"/>
                    <a:gd name="connsiteY5" fmla="*/ 21 h 202911"/>
                    <a:gd name="connsiteX6" fmla="*/ 43327 w 120550"/>
                    <a:gd name="connsiteY6" fmla="*/ 18731 h 202911"/>
                    <a:gd name="connsiteX7" fmla="*/ 0 w 120550"/>
                    <a:gd name="connsiteY7" fmla="*/ 172764 h 202911"/>
                    <a:gd name="connsiteX8" fmla="*/ 30140 w 120550"/>
                    <a:gd name="connsiteY8" fmla="*/ 202904 h 202911"/>
                    <a:gd name="connsiteX9" fmla="*/ 61065 w 120550"/>
                    <a:gd name="connsiteY9" fmla="*/ 177044 h 202911"/>
                    <a:gd name="connsiteX10" fmla="*/ 61065 w 120550"/>
                    <a:gd name="connsiteY10" fmla="*/ 177044 h 20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50" h="202911">
                      <a:moveTo>
                        <a:pt x="61065" y="177044"/>
                      </a:moveTo>
                      <a:cubicBezTo>
                        <a:pt x="61065" y="193689"/>
                        <a:pt x="73767" y="202911"/>
                        <a:pt x="90411" y="202911"/>
                      </a:cubicBezTo>
                      <a:cubicBezTo>
                        <a:pt x="107056" y="202911"/>
                        <a:pt x="120551" y="189417"/>
                        <a:pt x="120551" y="172772"/>
                      </a:cubicBezTo>
                      <a:lnTo>
                        <a:pt x="77231" y="18731"/>
                      </a:lnTo>
                      <a:lnTo>
                        <a:pt x="60200" y="21"/>
                      </a:lnTo>
                      <a:cubicBezTo>
                        <a:pt x="60172" y="-7"/>
                        <a:pt x="60122" y="-7"/>
                        <a:pt x="60093" y="21"/>
                      </a:cubicBezTo>
                      <a:lnTo>
                        <a:pt x="43327" y="18731"/>
                      </a:lnTo>
                      <a:lnTo>
                        <a:pt x="0" y="172764"/>
                      </a:lnTo>
                      <a:cubicBezTo>
                        <a:pt x="0" y="189410"/>
                        <a:pt x="13495" y="202904"/>
                        <a:pt x="30140" y="202904"/>
                      </a:cubicBezTo>
                      <a:cubicBezTo>
                        <a:pt x="46785" y="202904"/>
                        <a:pt x="61065" y="193681"/>
                        <a:pt x="61065" y="177044"/>
                      </a:cubicBezTo>
                      <a:lnTo>
                        <a:pt x="61065" y="177044"/>
                      </a:lnTo>
                      <a:close/>
                    </a:path>
                  </a:pathLst>
                </a:custGeom>
                <a:solidFill>
                  <a:srgbClr val="FFFFFF"/>
                </a:solidFill>
                <a:ln w="7144" cap="flat">
                  <a:noFill/>
                  <a:prstDash val="solid"/>
                  <a:miter/>
                </a:ln>
              </p:spPr>
              <p:txBody>
                <a:bodyPr rtlCol="0" anchor="ctr"/>
                <a:lstStyle/>
                <a:p>
                  <a:endParaRPr lang="en-US"/>
                </a:p>
              </p:txBody>
            </p:sp>
            <p:sp>
              <p:nvSpPr>
                <p:cNvPr id="318" name="Graphic 2" descr="Graph and note paper with pencils">
                  <a:extLst>
                    <a:ext uri="{FF2B5EF4-FFF2-40B4-BE49-F238E27FC236}">
                      <a16:creationId xmlns:a16="http://schemas.microsoft.com/office/drawing/2014/main" xmlns="" id="{9FA573FD-3F05-4C79-BA9E-96FF4807501B}"/>
                    </a:ext>
                  </a:extLst>
                </p:cNvPr>
                <p:cNvSpPr/>
                <p:nvPr/>
              </p:nvSpPr>
              <p:spPr>
                <a:xfrm>
                  <a:off x="4698453" y="2528637"/>
                  <a:ext cx="33911" cy="60271"/>
                </a:xfrm>
                <a:custGeom>
                  <a:avLst/>
                  <a:gdLst>
                    <a:gd name="connsiteX0" fmla="*/ 16952 w 33911"/>
                    <a:gd name="connsiteY0" fmla="*/ 0 h 60271"/>
                    <a:gd name="connsiteX1" fmla="*/ 0 w 33911"/>
                    <a:gd name="connsiteY1" fmla="*/ 60272 h 60271"/>
                    <a:gd name="connsiteX2" fmla="*/ 33911 w 33911"/>
                    <a:gd name="connsiteY2" fmla="*/ 60272 h 60271"/>
                  </a:gdLst>
                  <a:ahLst/>
                  <a:cxnLst>
                    <a:cxn ang="0">
                      <a:pos x="connsiteX0" y="connsiteY0"/>
                    </a:cxn>
                    <a:cxn ang="0">
                      <a:pos x="connsiteX1" y="connsiteY1"/>
                    </a:cxn>
                    <a:cxn ang="0">
                      <a:pos x="connsiteX2" y="connsiteY2"/>
                    </a:cxn>
                  </a:cxnLst>
                  <a:rect l="l" t="t" r="r" b="b"/>
                  <a:pathLst>
                    <a:path w="33911" h="60271">
                      <a:moveTo>
                        <a:pt x="16952" y="0"/>
                      </a:moveTo>
                      <a:lnTo>
                        <a:pt x="0" y="60272"/>
                      </a:lnTo>
                      <a:lnTo>
                        <a:pt x="33911" y="60272"/>
                      </a:lnTo>
                      <a:close/>
                    </a:path>
                  </a:pathLst>
                </a:custGeom>
                <a:solidFill>
                  <a:srgbClr val="505050"/>
                </a:solidFill>
                <a:ln w="7144" cap="flat">
                  <a:noFill/>
                  <a:prstDash val="solid"/>
                  <a:miter/>
                </a:ln>
              </p:spPr>
              <p:txBody>
                <a:bodyPr rtlCol="0" anchor="ctr"/>
                <a:lstStyle/>
                <a:p>
                  <a:endParaRPr lang="en-US"/>
                </a:p>
              </p:txBody>
            </p:sp>
          </p:grpSp>
        </p:grpSp>
        <p:grpSp>
          <p:nvGrpSpPr>
            <p:cNvPr id="321" name="Graphic 2" descr="Graph and note paper with pencils">
              <a:extLst>
                <a:ext uri="{FF2B5EF4-FFF2-40B4-BE49-F238E27FC236}">
                  <a16:creationId xmlns:a16="http://schemas.microsoft.com/office/drawing/2014/main" xmlns="" id="{6E44B0E8-13B4-42A6-9EE0-5C8AC24880E1}"/>
                </a:ext>
              </a:extLst>
            </p:cNvPr>
            <p:cNvGrpSpPr/>
            <p:nvPr/>
          </p:nvGrpSpPr>
          <p:grpSpPr>
            <a:xfrm>
              <a:off x="5569703" y="3177071"/>
              <a:ext cx="123522" cy="1649726"/>
              <a:chOff x="4862745" y="2528637"/>
              <a:chExt cx="164570" cy="2197953"/>
            </a:xfrm>
          </p:grpSpPr>
          <p:sp>
            <p:nvSpPr>
              <p:cNvPr id="322" name="Graphic 2" descr="Graph and note paper with pencils">
                <a:extLst>
                  <a:ext uri="{FF2B5EF4-FFF2-40B4-BE49-F238E27FC236}">
                    <a16:creationId xmlns:a16="http://schemas.microsoft.com/office/drawing/2014/main" xmlns="" id="{375AFA49-F841-4B9C-920D-0FA785C4C4AE}"/>
                  </a:ext>
                </a:extLst>
              </p:cNvPr>
              <p:cNvSpPr/>
              <p:nvPr/>
            </p:nvSpPr>
            <p:spPr>
              <a:xfrm>
                <a:off x="4906730" y="2570749"/>
                <a:ext cx="120586" cy="2155841"/>
              </a:xfrm>
              <a:custGeom>
                <a:avLst/>
                <a:gdLst>
                  <a:gd name="connsiteX0" fmla="*/ 77288 w 120586"/>
                  <a:gd name="connsiteY0" fmla="*/ 60293 h 2155841"/>
                  <a:gd name="connsiteX1" fmla="*/ 60293 w 120586"/>
                  <a:gd name="connsiteY1" fmla="*/ 0 h 2155841"/>
                  <a:gd name="connsiteX2" fmla="*/ 43355 w 120586"/>
                  <a:gd name="connsiteY2" fmla="*/ 60293 h 2155841"/>
                  <a:gd name="connsiteX3" fmla="*/ 0 w 120586"/>
                  <a:gd name="connsiteY3" fmla="*/ 214313 h 2155841"/>
                  <a:gd name="connsiteX4" fmla="*/ 0 w 120586"/>
                  <a:gd name="connsiteY4" fmla="*/ 2029397 h 2155841"/>
                  <a:gd name="connsiteX5" fmla="*/ 13430 w 120586"/>
                  <a:gd name="connsiteY5" fmla="*/ 2029397 h 2155841"/>
                  <a:gd name="connsiteX6" fmla="*/ 13430 w 120586"/>
                  <a:gd name="connsiteY6" fmla="*/ 2155841 h 2155841"/>
                  <a:gd name="connsiteX7" fmla="*/ 107156 w 120586"/>
                  <a:gd name="connsiteY7" fmla="*/ 2155841 h 2155841"/>
                  <a:gd name="connsiteX8" fmla="*/ 107156 w 120586"/>
                  <a:gd name="connsiteY8" fmla="*/ 2029397 h 2155841"/>
                  <a:gd name="connsiteX9" fmla="*/ 120587 w 120586"/>
                  <a:gd name="connsiteY9" fmla="*/ 2029397 h 2155841"/>
                  <a:gd name="connsiteX10" fmla="*/ 120587 w 120586"/>
                  <a:gd name="connsiteY10" fmla="*/ 214313 h 21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86" h="2155841">
                    <a:moveTo>
                      <a:pt x="77288" y="60293"/>
                    </a:moveTo>
                    <a:lnTo>
                      <a:pt x="60293" y="0"/>
                    </a:lnTo>
                    <a:lnTo>
                      <a:pt x="43355" y="60293"/>
                    </a:lnTo>
                    <a:lnTo>
                      <a:pt x="0" y="214313"/>
                    </a:lnTo>
                    <a:lnTo>
                      <a:pt x="0" y="2029397"/>
                    </a:lnTo>
                    <a:lnTo>
                      <a:pt x="13430" y="2029397"/>
                    </a:lnTo>
                    <a:lnTo>
                      <a:pt x="13430" y="2155841"/>
                    </a:lnTo>
                    <a:lnTo>
                      <a:pt x="107156" y="2155841"/>
                    </a:lnTo>
                    <a:lnTo>
                      <a:pt x="107156" y="2029397"/>
                    </a:lnTo>
                    <a:lnTo>
                      <a:pt x="120587" y="2029397"/>
                    </a:lnTo>
                    <a:lnTo>
                      <a:pt x="120587" y="214313"/>
                    </a:lnTo>
                    <a:close/>
                  </a:path>
                </a:pathLst>
              </a:custGeom>
              <a:solidFill>
                <a:srgbClr val="737373"/>
              </a:solidFill>
              <a:ln w="7144" cap="flat">
                <a:noFill/>
                <a:prstDash val="solid"/>
                <a:miter/>
              </a:ln>
            </p:spPr>
            <p:txBody>
              <a:bodyPr rtlCol="0" anchor="ctr"/>
              <a:lstStyle/>
              <a:p>
                <a:endParaRPr lang="en-US"/>
              </a:p>
            </p:txBody>
          </p:sp>
          <p:grpSp>
            <p:nvGrpSpPr>
              <p:cNvPr id="323" name="Graphic 2" descr="Graph and note paper with pencils">
                <a:extLst>
                  <a:ext uri="{FF2B5EF4-FFF2-40B4-BE49-F238E27FC236}">
                    <a16:creationId xmlns:a16="http://schemas.microsoft.com/office/drawing/2014/main" xmlns="" id="{57E2F8AA-FF02-4F41-B0FA-E0AEEF907B25}"/>
                  </a:ext>
                </a:extLst>
              </p:cNvPr>
              <p:cNvGrpSpPr/>
              <p:nvPr/>
            </p:nvGrpSpPr>
            <p:grpSpPr>
              <a:xfrm>
                <a:off x="4862745" y="2528637"/>
                <a:ext cx="120557" cy="2155840"/>
                <a:chOff x="4862745" y="2528637"/>
                <a:chExt cx="120557" cy="2155840"/>
              </a:xfrm>
            </p:grpSpPr>
            <p:sp>
              <p:nvSpPr>
                <p:cNvPr id="324" name="Graphic 2" descr="Graph and note paper with pencils">
                  <a:extLst>
                    <a:ext uri="{FF2B5EF4-FFF2-40B4-BE49-F238E27FC236}">
                      <a16:creationId xmlns:a16="http://schemas.microsoft.com/office/drawing/2014/main" xmlns="" id="{374AF629-C6DB-49C8-9FF2-E9BA18B40443}"/>
                    </a:ext>
                  </a:extLst>
                </p:cNvPr>
                <p:cNvSpPr/>
                <p:nvPr/>
              </p:nvSpPr>
              <p:spPr>
                <a:xfrm>
                  <a:off x="4876140" y="4522186"/>
                  <a:ext cx="93761" cy="162291"/>
                </a:xfrm>
                <a:custGeom>
                  <a:avLst/>
                  <a:gdLst>
                    <a:gd name="connsiteX0" fmla="*/ 0 w 93761"/>
                    <a:gd name="connsiteY0" fmla="*/ 0 h 162291"/>
                    <a:gd name="connsiteX1" fmla="*/ 93762 w 93761"/>
                    <a:gd name="connsiteY1" fmla="*/ 0 h 162291"/>
                    <a:gd name="connsiteX2" fmla="*/ 93762 w 93761"/>
                    <a:gd name="connsiteY2" fmla="*/ 162292 h 162291"/>
                    <a:gd name="connsiteX3" fmla="*/ 0 w 93761"/>
                    <a:gd name="connsiteY3" fmla="*/ 162292 h 162291"/>
                  </a:gdLst>
                  <a:ahLst/>
                  <a:cxnLst>
                    <a:cxn ang="0">
                      <a:pos x="connsiteX0" y="connsiteY0"/>
                    </a:cxn>
                    <a:cxn ang="0">
                      <a:pos x="connsiteX1" y="connsiteY1"/>
                    </a:cxn>
                    <a:cxn ang="0">
                      <a:pos x="connsiteX2" y="connsiteY2"/>
                    </a:cxn>
                    <a:cxn ang="0">
                      <a:pos x="connsiteX3" y="connsiteY3"/>
                    </a:cxn>
                  </a:cxnLst>
                  <a:rect l="l" t="t" r="r" b="b"/>
                  <a:pathLst>
                    <a:path w="93761" h="162291">
                      <a:moveTo>
                        <a:pt x="0" y="0"/>
                      </a:moveTo>
                      <a:lnTo>
                        <a:pt x="93762" y="0"/>
                      </a:lnTo>
                      <a:lnTo>
                        <a:pt x="93762" y="162292"/>
                      </a:lnTo>
                      <a:lnTo>
                        <a:pt x="0" y="162292"/>
                      </a:lnTo>
                      <a:close/>
                    </a:path>
                  </a:pathLst>
                </a:custGeom>
                <a:solidFill>
                  <a:srgbClr val="F2F2F2"/>
                </a:solidFill>
                <a:ln w="7144" cap="flat">
                  <a:noFill/>
                  <a:prstDash val="solid"/>
                  <a:miter/>
                </a:ln>
              </p:spPr>
              <p:txBody>
                <a:bodyPr rtlCol="0" anchor="ctr"/>
                <a:lstStyle/>
                <a:p>
                  <a:endParaRPr lang="en-US"/>
                </a:p>
              </p:txBody>
            </p:sp>
            <p:sp>
              <p:nvSpPr>
                <p:cNvPr id="325" name="Graphic 2" descr="Graph and note paper with pencils">
                  <a:extLst>
                    <a:ext uri="{FF2B5EF4-FFF2-40B4-BE49-F238E27FC236}">
                      <a16:creationId xmlns:a16="http://schemas.microsoft.com/office/drawing/2014/main" xmlns="" id="{44FB7EA6-C6FA-4CE7-AB39-18A73C23BFC5}"/>
                    </a:ext>
                  </a:extLst>
                </p:cNvPr>
                <p:cNvSpPr/>
                <p:nvPr/>
              </p:nvSpPr>
              <p:spPr>
                <a:xfrm>
                  <a:off x="4862745" y="4342507"/>
                  <a:ext cx="120557" cy="215541"/>
                </a:xfrm>
                <a:custGeom>
                  <a:avLst/>
                  <a:gdLst>
                    <a:gd name="connsiteX0" fmla="*/ 120551 w 120557"/>
                    <a:gd name="connsiteY0" fmla="*/ 215541 h 215541"/>
                    <a:gd name="connsiteX1" fmla="*/ 0 w 120557"/>
                    <a:gd name="connsiteY1" fmla="*/ 215541 h 215541"/>
                    <a:gd name="connsiteX2" fmla="*/ 0 w 120557"/>
                    <a:gd name="connsiteY2" fmla="*/ 20924 h 215541"/>
                    <a:gd name="connsiteX3" fmla="*/ 61965 w 120557"/>
                    <a:gd name="connsiteY3" fmla="*/ 0 h 215541"/>
                    <a:gd name="connsiteX4" fmla="*/ 120558 w 120557"/>
                    <a:gd name="connsiteY4" fmla="*/ 20988 h 215541"/>
                    <a:gd name="connsiteX5" fmla="*/ 120551 w 120557"/>
                    <a:gd name="connsiteY5" fmla="*/ 215541 h 21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57" h="215541">
                      <a:moveTo>
                        <a:pt x="120551" y="215541"/>
                      </a:moveTo>
                      <a:lnTo>
                        <a:pt x="0" y="215541"/>
                      </a:lnTo>
                      <a:lnTo>
                        <a:pt x="0" y="20924"/>
                      </a:lnTo>
                      <a:cubicBezTo>
                        <a:pt x="0" y="20924"/>
                        <a:pt x="25532" y="0"/>
                        <a:pt x="61965" y="0"/>
                      </a:cubicBezTo>
                      <a:cubicBezTo>
                        <a:pt x="98398" y="0"/>
                        <a:pt x="120558" y="20988"/>
                        <a:pt x="120558" y="20988"/>
                      </a:cubicBezTo>
                      <a:lnTo>
                        <a:pt x="120551" y="215541"/>
                      </a:lnTo>
                      <a:close/>
                    </a:path>
                  </a:pathLst>
                </a:custGeom>
                <a:solidFill>
                  <a:srgbClr val="505050"/>
                </a:solidFill>
                <a:ln w="7144" cap="flat">
                  <a:noFill/>
                  <a:prstDash val="solid"/>
                  <a:miter/>
                </a:ln>
              </p:spPr>
              <p:txBody>
                <a:bodyPr rtlCol="0" anchor="ctr"/>
                <a:lstStyle/>
                <a:p>
                  <a:endParaRPr lang="en-US"/>
                </a:p>
              </p:txBody>
            </p:sp>
            <p:sp>
              <p:nvSpPr>
                <p:cNvPr id="326" name="Graphic 2" descr="Graph and note paper with pencils">
                  <a:extLst>
                    <a:ext uri="{FF2B5EF4-FFF2-40B4-BE49-F238E27FC236}">
                      <a16:creationId xmlns:a16="http://schemas.microsoft.com/office/drawing/2014/main" xmlns="" id="{C493A73F-1B18-458A-AFAF-9B8D994C9C99}"/>
                    </a:ext>
                  </a:extLst>
                </p:cNvPr>
                <p:cNvSpPr/>
                <p:nvPr/>
              </p:nvSpPr>
              <p:spPr>
                <a:xfrm>
                  <a:off x="4862745" y="2742942"/>
                  <a:ext cx="120557" cy="1620595"/>
                </a:xfrm>
                <a:custGeom>
                  <a:avLst/>
                  <a:gdLst>
                    <a:gd name="connsiteX0" fmla="*/ 120551 w 120557"/>
                    <a:gd name="connsiteY0" fmla="*/ 1620595 h 1620595"/>
                    <a:gd name="connsiteX1" fmla="*/ 0 w 120557"/>
                    <a:gd name="connsiteY1" fmla="*/ 1620595 h 1620595"/>
                    <a:gd name="connsiteX2" fmla="*/ 7 w 120557"/>
                    <a:gd name="connsiteY2" fmla="*/ 72 h 1620595"/>
                    <a:gd name="connsiteX3" fmla="*/ 79 w 120557"/>
                    <a:gd name="connsiteY3" fmla="*/ 0 h 1620595"/>
                    <a:gd name="connsiteX4" fmla="*/ 120486 w 120557"/>
                    <a:gd name="connsiteY4" fmla="*/ 0 h 1620595"/>
                    <a:gd name="connsiteX5" fmla="*/ 120558 w 120557"/>
                    <a:gd name="connsiteY5" fmla="*/ 72 h 1620595"/>
                    <a:gd name="connsiteX6" fmla="*/ 120551 w 120557"/>
                    <a:gd name="connsiteY6" fmla="*/ 1620595 h 16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57" h="1620595">
                      <a:moveTo>
                        <a:pt x="120551" y="1620595"/>
                      </a:moveTo>
                      <a:lnTo>
                        <a:pt x="0" y="1620595"/>
                      </a:lnTo>
                      <a:lnTo>
                        <a:pt x="7" y="72"/>
                      </a:lnTo>
                      <a:cubicBezTo>
                        <a:pt x="7" y="29"/>
                        <a:pt x="36" y="0"/>
                        <a:pt x="79" y="0"/>
                      </a:cubicBezTo>
                      <a:lnTo>
                        <a:pt x="120486" y="0"/>
                      </a:lnTo>
                      <a:cubicBezTo>
                        <a:pt x="120529" y="0"/>
                        <a:pt x="120558" y="29"/>
                        <a:pt x="120558" y="72"/>
                      </a:cubicBezTo>
                      <a:lnTo>
                        <a:pt x="120551" y="1620595"/>
                      </a:lnTo>
                      <a:close/>
                    </a:path>
                  </a:pathLst>
                </a:custGeom>
                <a:solidFill>
                  <a:srgbClr val="D2D2D2"/>
                </a:solidFill>
                <a:ln w="7144" cap="flat">
                  <a:noFill/>
                  <a:prstDash val="solid"/>
                  <a:miter/>
                </a:ln>
              </p:spPr>
              <p:txBody>
                <a:bodyPr rtlCol="0" anchor="ctr"/>
                <a:lstStyle/>
                <a:p>
                  <a:endParaRPr lang="en-US"/>
                </a:p>
              </p:txBody>
            </p:sp>
            <p:sp>
              <p:nvSpPr>
                <p:cNvPr id="327" name="Graphic 2" descr="Graph and note paper with pencils">
                  <a:extLst>
                    <a:ext uri="{FF2B5EF4-FFF2-40B4-BE49-F238E27FC236}">
                      <a16:creationId xmlns:a16="http://schemas.microsoft.com/office/drawing/2014/main" xmlns="" id="{7F7F3C0F-6675-4B08-8BBB-5006A75F9A41}"/>
                    </a:ext>
                  </a:extLst>
                </p:cNvPr>
                <p:cNvSpPr/>
                <p:nvPr/>
              </p:nvSpPr>
              <p:spPr>
                <a:xfrm>
                  <a:off x="4862745" y="2572314"/>
                  <a:ext cx="120550" cy="200775"/>
                </a:xfrm>
                <a:custGeom>
                  <a:avLst/>
                  <a:gdLst>
                    <a:gd name="connsiteX0" fmla="*/ 77231 w 120550"/>
                    <a:gd name="connsiteY0" fmla="*/ 16595 h 200775"/>
                    <a:gd name="connsiteX1" fmla="*/ 60229 w 120550"/>
                    <a:gd name="connsiteY1" fmla="*/ 21 h 200775"/>
                    <a:gd name="connsiteX2" fmla="*/ 60129 w 120550"/>
                    <a:gd name="connsiteY2" fmla="*/ 21 h 200775"/>
                    <a:gd name="connsiteX3" fmla="*/ 43327 w 120550"/>
                    <a:gd name="connsiteY3" fmla="*/ 16595 h 200775"/>
                    <a:gd name="connsiteX4" fmla="*/ 0 w 120550"/>
                    <a:gd name="connsiteY4" fmla="*/ 170636 h 200775"/>
                    <a:gd name="connsiteX5" fmla="*/ 30139 w 120550"/>
                    <a:gd name="connsiteY5" fmla="*/ 200775 h 200775"/>
                    <a:gd name="connsiteX6" fmla="*/ 60250 w 120550"/>
                    <a:gd name="connsiteY6" fmla="*/ 171886 h 200775"/>
                    <a:gd name="connsiteX7" fmla="*/ 60300 w 120550"/>
                    <a:gd name="connsiteY7" fmla="*/ 171886 h 200775"/>
                    <a:gd name="connsiteX8" fmla="*/ 90411 w 120550"/>
                    <a:gd name="connsiteY8" fmla="*/ 200775 h 200775"/>
                    <a:gd name="connsiteX9" fmla="*/ 120551 w 120550"/>
                    <a:gd name="connsiteY9" fmla="*/ 170636 h 200775"/>
                    <a:gd name="connsiteX10" fmla="*/ 77231 w 120550"/>
                    <a:gd name="connsiteY10" fmla="*/ 16595 h 20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50" h="200775">
                      <a:moveTo>
                        <a:pt x="77231" y="16595"/>
                      </a:moveTo>
                      <a:lnTo>
                        <a:pt x="60229" y="21"/>
                      </a:lnTo>
                      <a:cubicBezTo>
                        <a:pt x="60200" y="-7"/>
                        <a:pt x="60157" y="-7"/>
                        <a:pt x="60129" y="21"/>
                      </a:cubicBezTo>
                      <a:lnTo>
                        <a:pt x="43327" y="16595"/>
                      </a:lnTo>
                      <a:lnTo>
                        <a:pt x="0" y="170636"/>
                      </a:lnTo>
                      <a:cubicBezTo>
                        <a:pt x="0" y="187281"/>
                        <a:pt x="13495" y="200775"/>
                        <a:pt x="30139" y="200775"/>
                      </a:cubicBezTo>
                      <a:cubicBezTo>
                        <a:pt x="46363" y="200775"/>
                        <a:pt x="59600" y="187952"/>
                        <a:pt x="60250" y="171886"/>
                      </a:cubicBezTo>
                      <a:cubicBezTo>
                        <a:pt x="60279" y="171207"/>
                        <a:pt x="60272" y="171207"/>
                        <a:pt x="60300" y="171886"/>
                      </a:cubicBezTo>
                      <a:cubicBezTo>
                        <a:pt x="60958" y="187952"/>
                        <a:pt x="74188" y="200775"/>
                        <a:pt x="90411" y="200775"/>
                      </a:cubicBezTo>
                      <a:cubicBezTo>
                        <a:pt x="107056" y="200775"/>
                        <a:pt x="120551" y="187281"/>
                        <a:pt x="120551" y="170636"/>
                      </a:cubicBezTo>
                      <a:lnTo>
                        <a:pt x="77231" y="16595"/>
                      </a:lnTo>
                      <a:close/>
                    </a:path>
                  </a:pathLst>
                </a:custGeom>
                <a:solidFill>
                  <a:srgbClr val="FFFFFF"/>
                </a:solidFill>
                <a:ln w="7144" cap="flat">
                  <a:noFill/>
                  <a:prstDash val="solid"/>
                  <a:miter/>
                </a:ln>
              </p:spPr>
              <p:txBody>
                <a:bodyPr rtlCol="0" anchor="ctr"/>
                <a:lstStyle/>
                <a:p>
                  <a:endParaRPr lang="en-US"/>
                </a:p>
              </p:txBody>
            </p:sp>
            <p:sp>
              <p:nvSpPr>
                <p:cNvPr id="328" name="Graphic 2" descr="Graph and note paper with pencils">
                  <a:extLst>
                    <a:ext uri="{FF2B5EF4-FFF2-40B4-BE49-F238E27FC236}">
                      <a16:creationId xmlns:a16="http://schemas.microsoft.com/office/drawing/2014/main" xmlns="" id="{241DB096-914E-4723-9BA1-E600DE690CB0}"/>
                    </a:ext>
                  </a:extLst>
                </p:cNvPr>
                <p:cNvSpPr/>
                <p:nvPr/>
              </p:nvSpPr>
              <p:spPr>
                <a:xfrm>
                  <a:off x="4906072" y="2528637"/>
                  <a:ext cx="33904" cy="60271"/>
                </a:xfrm>
                <a:custGeom>
                  <a:avLst/>
                  <a:gdLst>
                    <a:gd name="connsiteX0" fmla="*/ 16952 w 33904"/>
                    <a:gd name="connsiteY0" fmla="*/ 0 h 60271"/>
                    <a:gd name="connsiteX1" fmla="*/ 0 w 33904"/>
                    <a:gd name="connsiteY1" fmla="*/ 60272 h 60271"/>
                    <a:gd name="connsiteX2" fmla="*/ 33904 w 33904"/>
                    <a:gd name="connsiteY2" fmla="*/ 60272 h 60271"/>
                  </a:gdLst>
                  <a:ahLst/>
                  <a:cxnLst>
                    <a:cxn ang="0">
                      <a:pos x="connsiteX0" y="connsiteY0"/>
                    </a:cxn>
                    <a:cxn ang="0">
                      <a:pos x="connsiteX1" y="connsiteY1"/>
                    </a:cxn>
                    <a:cxn ang="0">
                      <a:pos x="connsiteX2" y="connsiteY2"/>
                    </a:cxn>
                  </a:cxnLst>
                  <a:rect l="l" t="t" r="r" b="b"/>
                  <a:pathLst>
                    <a:path w="33904" h="60271">
                      <a:moveTo>
                        <a:pt x="16952" y="0"/>
                      </a:moveTo>
                      <a:lnTo>
                        <a:pt x="0" y="60272"/>
                      </a:lnTo>
                      <a:lnTo>
                        <a:pt x="33904" y="60272"/>
                      </a:lnTo>
                      <a:close/>
                    </a:path>
                  </a:pathLst>
                </a:custGeom>
                <a:solidFill>
                  <a:srgbClr val="505050"/>
                </a:solidFill>
                <a:ln w="7144" cap="flat">
                  <a:noFill/>
                  <a:prstDash val="solid"/>
                  <a:miter/>
                </a:ln>
              </p:spPr>
              <p:txBody>
                <a:bodyPr rtlCol="0" anchor="ctr"/>
                <a:lstStyle/>
                <a:p>
                  <a:endParaRPr lang="en-US"/>
                </a:p>
              </p:txBody>
            </p:sp>
          </p:grpSp>
        </p:grpSp>
        <p:grpSp>
          <p:nvGrpSpPr>
            <p:cNvPr id="329" name="Graphic 2" descr="Graph and note paper with pencils">
              <a:extLst>
                <a:ext uri="{FF2B5EF4-FFF2-40B4-BE49-F238E27FC236}">
                  <a16:creationId xmlns:a16="http://schemas.microsoft.com/office/drawing/2014/main" xmlns="" id="{346E7AA0-3518-4397-9DDD-B92B7862C92E}"/>
                </a:ext>
              </a:extLst>
            </p:cNvPr>
            <p:cNvGrpSpPr/>
            <p:nvPr/>
          </p:nvGrpSpPr>
          <p:grpSpPr>
            <a:xfrm>
              <a:off x="5259108" y="3099152"/>
              <a:ext cx="120982" cy="218009"/>
              <a:chOff x="4448935" y="2424824"/>
              <a:chExt cx="161186" cy="290457"/>
            </a:xfrm>
          </p:grpSpPr>
          <p:sp>
            <p:nvSpPr>
              <p:cNvPr id="330" name="Graphic 2" descr="Graph and note paper with pencils">
                <a:extLst>
                  <a:ext uri="{FF2B5EF4-FFF2-40B4-BE49-F238E27FC236}">
                    <a16:creationId xmlns:a16="http://schemas.microsoft.com/office/drawing/2014/main" xmlns="" id="{4F887AEC-2F3F-40BE-9857-39776D17E429}"/>
                  </a:ext>
                </a:extLst>
              </p:cNvPr>
              <p:cNvSpPr/>
              <p:nvPr/>
            </p:nvSpPr>
            <p:spPr>
              <a:xfrm>
                <a:off x="4462152" y="2443776"/>
                <a:ext cx="147969" cy="252774"/>
              </a:xfrm>
              <a:custGeom>
                <a:avLst/>
                <a:gdLst>
                  <a:gd name="connsiteX0" fmla="*/ 65880 w 147969"/>
                  <a:gd name="connsiteY0" fmla="*/ 252567 h 252774"/>
                  <a:gd name="connsiteX1" fmla="*/ 147969 w 147969"/>
                  <a:gd name="connsiteY1" fmla="*/ 170486 h 252774"/>
                  <a:gd name="connsiteX2" fmla="*/ 147969 w 147969"/>
                  <a:gd name="connsiteY2" fmla="*/ 82089 h 252774"/>
                  <a:gd name="connsiteX3" fmla="*/ 65887 w 147969"/>
                  <a:gd name="connsiteY3" fmla="*/ 0 h 252774"/>
                  <a:gd name="connsiteX4" fmla="*/ 8 w 147969"/>
                  <a:gd name="connsiteY4" fmla="*/ 124230 h 252774"/>
                  <a:gd name="connsiteX5" fmla="*/ 65880 w 147969"/>
                  <a:gd name="connsiteY5" fmla="*/ 252567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69" h="252774">
                    <a:moveTo>
                      <a:pt x="65880" y="252567"/>
                    </a:moveTo>
                    <a:lnTo>
                      <a:pt x="147969" y="170486"/>
                    </a:lnTo>
                    <a:cubicBezTo>
                      <a:pt x="123559" y="146075"/>
                      <a:pt x="123559" y="106499"/>
                      <a:pt x="147969" y="82089"/>
                    </a:cubicBezTo>
                    <a:lnTo>
                      <a:pt x="65887" y="0"/>
                    </a:lnTo>
                    <a:cubicBezTo>
                      <a:pt x="25725" y="-71"/>
                      <a:pt x="522" y="79210"/>
                      <a:pt x="8" y="124230"/>
                    </a:cubicBezTo>
                    <a:cubicBezTo>
                      <a:pt x="-535" y="170614"/>
                      <a:pt x="27618" y="257575"/>
                      <a:pt x="65880" y="252567"/>
                    </a:cubicBezTo>
                    <a:close/>
                  </a:path>
                </a:pathLst>
              </a:custGeom>
              <a:solidFill>
                <a:srgbClr val="FFFFFF"/>
              </a:solidFill>
              <a:ln w="7144" cap="flat">
                <a:noFill/>
                <a:prstDash val="solid"/>
                <a:miter/>
              </a:ln>
            </p:spPr>
            <p:txBody>
              <a:bodyPr rtlCol="0" anchor="ctr"/>
              <a:lstStyle/>
              <a:p>
                <a:endParaRPr lang="en-US"/>
              </a:p>
            </p:txBody>
          </p:sp>
          <p:sp>
            <p:nvSpPr>
              <p:cNvPr id="331" name="Graphic 2" descr="Graph and note paper with pencils">
                <a:extLst>
                  <a:ext uri="{FF2B5EF4-FFF2-40B4-BE49-F238E27FC236}">
                    <a16:creationId xmlns:a16="http://schemas.microsoft.com/office/drawing/2014/main" xmlns="" id="{6C80C0A0-74C1-40F1-857E-4AAC98004A9C}"/>
                  </a:ext>
                </a:extLst>
              </p:cNvPr>
              <p:cNvSpPr/>
              <p:nvPr/>
            </p:nvSpPr>
            <p:spPr>
              <a:xfrm>
                <a:off x="4448935" y="2424824"/>
                <a:ext cx="79097" cy="290457"/>
              </a:xfrm>
              <a:custGeom>
                <a:avLst/>
                <a:gdLst>
                  <a:gd name="connsiteX0" fmla="*/ 79097 w 79097"/>
                  <a:gd name="connsiteY0" fmla="*/ 18945 h 290457"/>
                  <a:gd name="connsiteX1" fmla="*/ 60152 w 79097"/>
                  <a:gd name="connsiteY1" fmla="*/ 0 h 290457"/>
                  <a:gd name="connsiteX2" fmla="*/ 60152 w 79097"/>
                  <a:gd name="connsiteY2" fmla="*/ 290458 h 290457"/>
                  <a:gd name="connsiteX3" fmla="*/ 79097 w 79097"/>
                  <a:gd name="connsiteY3" fmla="*/ 271512 h 290457"/>
                  <a:gd name="connsiteX4" fmla="*/ 79097 w 79097"/>
                  <a:gd name="connsiteY4" fmla="*/ 18945 h 29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97" h="290457">
                    <a:moveTo>
                      <a:pt x="79097" y="18945"/>
                    </a:moveTo>
                    <a:lnTo>
                      <a:pt x="60152" y="0"/>
                    </a:lnTo>
                    <a:cubicBezTo>
                      <a:pt x="-20051" y="80203"/>
                      <a:pt x="-20051" y="210248"/>
                      <a:pt x="60152" y="290458"/>
                    </a:cubicBezTo>
                    <a:lnTo>
                      <a:pt x="79097" y="271512"/>
                    </a:lnTo>
                    <a:cubicBezTo>
                      <a:pt x="9353" y="201775"/>
                      <a:pt x="9360" y="88690"/>
                      <a:pt x="79097" y="18945"/>
                    </a:cubicBezTo>
                    <a:close/>
                  </a:path>
                </a:pathLst>
              </a:custGeom>
              <a:solidFill>
                <a:srgbClr val="505050"/>
              </a:solidFill>
              <a:ln w="7144" cap="flat">
                <a:noFill/>
                <a:prstDash val="solid"/>
                <a:miter/>
              </a:ln>
            </p:spPr>
            <p:txBody>
              <a:bodyPr rtlCol="0" anchor="ctr"/>
              <a:lstStyle/>
              <a:p>
                <a:endParaRPr lang="en-US"/>
              </a:p>
            </p:txBody>
          </p:sp>
        </p:grpSp>
        <p:grpSp>
          <p:nvGrpSpPr>
            <p:cNvPr id="332" name="Graphic 2" descr="Graph and note paper with pencils">
              <a:extLst>
                <a:ext uri="{FF2B5EF4-FFF2-40B4-BE49-F238E27FC236}">
                  <a16:creationId xmlns:a16="http://schemas.microsoft.com/office/drawing/2014/main" xmlns="" id="{B0F93996-68EC-4B58-BD54-71F9424AB628}"/>
                </a:ext>
              </a:extLst>
            </p:cNvPr>
            <p:cNvGrpSpPr/>
            <p:nvPr/>
          </p:nvGrpSpPr>
          <p:grpSpPr>
            <a:xfrm>
              <a:off x="5537869" y="2873640"/>
              <a:ext cx="154154" cy="154154"/>
              <a:chOff x="4820333" y="2124372"/>
              <a:chExt cx="205382" cy="205382"/>
            </a:xfrm>
          </p:grpSpPr>
          <p:sp>
            <p:nvSpPr>
              <p:cNvPr id="333" name="Graphic 2" descr="Graph and note paper with pencils">
                <a:extLst>
                  <a:ext uri="{FF2B5EF4-FFF2-40B4-BE49-F238E27FC236}">
                    <a16:creationId xmlns:a16="http://schemas.microsoft.com/office/drawing/2014/main" xmlns="" id="{413D8B28-D3F2-4E6A-ABD3-9C8D4AB2BE88}"/>
                  </a:ext>
                </a:extLst>
              </p:cNvPr>
              <p:cNvSpPr/>
              <p:nvPr/>
            </p:nvSpPr>
            <p:spPr>
              <a:xfrm>
                <a:off x="4820333" y="2124372"/>
                <a:ext cx="188646" cy="189808"/>
              </a:xfrm>
              <a:custGeom>
                <a:avLst/>
                <a:gdLst>
                  <a:gd name="connsiteX0" fmla="*/ 178594 w 188646"/>
                  <a:gd name="connsiteY0" fmla="*/ 0 h 189808"/>
                  <a:gd name="connsiteX1" fmla="*/ 62508 w 188646"/>
                  <a:gd name="connsiteY1" fmla="*/ 0 h 189808"/>
                  <a:gd name="connsiteX2" fmla="*/ 0 w 188646"/>
                  <a:gd name="connsiteY2" fmla="*/ 62508 h 189808"/>
                  <a:gd name="connsiteX3" fmla="*/ 0 w 188646"/>
                  <a:gd name="connsiteY3" fmla="*/ 178594 h 189808"/>
                  <a:gd name="connsiteX4" fmla="*/ 142354 w 188646"/>
                  <a:gd name="connsiteY4" fmla="*/ 132638 h 189808"/>
                  <a:gd name="connsiteX5" fmla="*/ 178594 w 188646"/>
                  <a:gd name="connsiteY5" fmla="*/ 0 h 18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46" h="189808">
                    <a:moveTo>
                      <a:pt x="178594" y="0"/>
                    </a:moveTo>
                    <a:lnTo>
                      <a:pt x="62508" y="0"/>
                    </a:lnTo>
                    <a:cubicBezTo>
                      <a:pt x="62508" y="34519"/>
                      <a:pt x="34519" y="62508"/>
                      <a:pt x="0" y="62508"/>
                    </a:cubicBezTo>
                    <a:lnTo>
                      <a:pt x="0" y="178594"/>
                    </a:lnTo>
                    <a:cubicBezTo>
                      <a:pt x="29482" y="210741"/>
                      <a:pt x="109807" y="166985"/>
                      <a:pt x="142354" y="132638"/>
                    </a:cubicBezTo>
                    <a:cubicBezTo>
                      <a:pt x="172686" y="100627"/>
                      <a:pt x="205697" y="25953"/>
                      <a:pt x="178594" y="0"/>
                    </a:cubicBezTo>
                    <a:close/>
                  </a:path>
                </a:pathLst>
              </a:custGeom>
              <a:solidFill>
                <a:srgbClr val="FFFFFF"/>
              </a:solidFill>
              <a:ln w="7144" cap="flat">
                <a:noFill/>
                <a:prstDash val="solid"/>
                <a:miter/>
              </a:ln>
            </p:spPr>
            <p:txBody>
              <a:bodyPr rtlCol="0" anchor="ctr"/>
              <a:lstStyle/>
              <a:p>
                <a:endParaRPr lang="en-US"/>
              </a:p>
            </p:txBody>
          </p:sp>
          <p:sp>
            <p:nvSpPr>
              <p:cNvPr id="334" name="Graphic 2" descr="Graph and note paper with pencils">
                <a:extLst>
                  <a:ext uri="{FF2B5EF4-FFF2-40B4-BE49-F238E27FC236}">
                    <a16:creationId xmlns:a16="http://schemas.microsoft.com/office/drawing/2014/main" xmlns="" id="{970F806D-98DB-4296-9598-21A72315CD12}"/>
                  </a:ext>
                </a:extLst>
              </p:cNvPr>
              <p:cNvSpPr/>
              <p:nvPr/>
            </p:nvSpPr>
            <p:spPr>
              <a:xfrm>
                <a:off x="4820333" y="2124372"/>
                <a:ext cx="205382" cy="205382"/>
              </a:xfrm>
              <a:custGeom>
                <a:avLst/>
                <a:gdLst>
                  <a:gd name="connsiteX0" fmla="*/ 0 w 205382"/>
                  <a:gd name="connsiteY0" fmla="*/ 178594 h 205382"/>
                  <a:gd name="connsiteX1" fmla="*/ 0 w 205382"/>
                  <a:gd name="connsiteY1" fmla="*/ 205383 h 205382"/>
                  <a:gd name="connsiteX2" fmla="*/ 205383 w 205382"/>
                  <a:gd name="connsiteY2" fmla="*/ 0 h 205382"/>
                  <a:gd name="connsiteX3" fmla="*/ 178594 w 205382"/>
                  <a:gd name="connsiteY3" fmla="*/ 0 h 205382"/>
                  <a:gd name="connsiteX4" fmla="*/ 0 w 205382"/>
                  <a:gd name="connsiteY4" fmla="*/ 178594 h 20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82" h="205382">
                    <a:moveTo>
                      <a:pt x="0" y="178594"/>
                    </a:moveTo>
                    <a:lnTo>
                      <a:pt x="0" y="205383"/>
                    </a:lnTo>
                    <a:cubicBezTo>
                      <a:pt x="113429" y="205383"/>
                      <a:pt x="205383" y="113428"/>
                      <a:pt x="205383" y="0"/>
                    </a:cubicBezTo>
                    <a:lnTo>
                      <a:pt x="178594" y="0"/>
                    </a:lnTo>
                    <a:cubicBezTo>
                      <a:pt x="178594" y="98634"/>
                      <a:pt x="98627" y="178594"/>
                      <a:pt x="0" y="178594"/>
                    </a:cubicBezTo>
                    <a:close/>
                  </a:path>
                </a:pathLst>
              </a:custGeom>
              <a:solidFill>
                <a:srgbClr val="505050"/>
              </a:solidFill>
              <a:ln w="7144" cap="flat">
                <a:noFill/>
                <a:prstDash val="solid"/>
                <a:miter/>
              </a:ln>
            </p:spPr>
            <p:txBody>
              <a:bodyPr rtlCol="0" anchor="ctr"/>
              <a:lstStyle/>
              <a:p>
                <a:endParaRPr lang="en-US"/>
              </a:p>
            </p:txBody>
          </p:sp>
        </p:grpSp>
        <p:grpSp>
          <p:nvGrpSpPr>
            <p:cNvPr id="335" name="Graphic 2" descr="Graph and note paper with pencils">
              <a:extLst>
                <a:ext uri="{FF2B5EF4-FFF2-40B4-BE49-F238E27FC236}">
                  <a16:creationId xmlns:a16="http://schemas.microsoft.com/office/drawing/2014/main" xmlns="" id="{914B530F-CE83-4AF9-9496-83F12BB5F472}"/>
                </a:ext>
              </a:extLst>
            </p:cNvPr>
            <p:cNvGrpSpPr/>
            <p:nvPr/>
          </p:nvGrpSpPr>
          <p:grpSpPr>
            <a:xfrm>
              <a:off x="5135324" y="3599000"/>
              <a:ext cx="154154" cy="154154"/>
              <a:chOff x="4284016" y="3090779"/>
              <a:chExt cx="205382" cy="205382"/>
            </a:xfrm>
          </p:grpSpPr>
          <p:sp>
            <p:nvSpPr>
              <p:cNvPr id="336" name="Graphic 2" descr="Graph and note paper with pencils">
                <a:extLst>
                  <a:ext uri="{FF2B5EF4-FFF2-40B4-BE49-F238E27FC236}">
                    <a16:creationId xmlns:a16="http://schemas.microsoft.com/office/drawing/2014/main" xmlns="" id="{FADE0F34-BF94-4999-A835-D23B404A630B}"/>
                  </a:ext>
                </a:extLst>
              </p:cNvPr>
              <p:cNvSpPr/>
              <p:nvPr/>
            </p:nvSpPr>
            <p:spPr>
              <a:xfrm>
                <a:off x="4284016" y="3090779"/>
                <a:ext cx="189029" cy="188903"/>
              </a:xfrm>
              <a:custGeom>
                <a:avLst/>
                <a:gdLst>
                  <a:gd name="connsiteX0" fmla="*/ 178594 w 189029"/>
                  <a:gd name="connsiteY0" fmla="*/ 0 h 188903"/>
                  <a:gd name="connsiteX1" fmla="*/ 62508 w 189029"/>
                  <a:gd name="connsiteY1" fmla="*/ 0 h 188903"/>
                  <a:gd name="connsiteX2" fmla="*/ 0 w 189029"/>
                  <a:gd name="connsiteY2" fmla="*/ 62508 h 188903"/>
                  <a:gd name="connsiteX3" fmla="*/ 0 w 189029"/>
                  <a:gd name="connsiteY3" fmla="*/ 178594 h 188903"/>
                  <a:gd name="connsiteX4" fmla="*/ 140039 w 189029"/>
                  <a:gd name="connsiteY4" fmla="*/ 133017 h 188903"/>
                  <a:gd name="connsiteX5" fmla="*/ 178594 w 189029"/>
                  <a:gd name="connsiteY5" fmla="*/ 0 h 1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29" h="188903">
                    <a:moveTo>
                      <a:pt x="178594" y="0"/>
                    </a:moveTo>
                    <a:lnTo>
                      <a:pt x="62508" y="0"/>
                    </a:lnTo>
                    <a:cubicBezTo>
                      <a:pt x="62508" y="34519"/>
                      <a:pt x="34519" y="62508"/>
                      <a:pt x="0" y="62508"/>
                    </a:cubicBezTo>
                    <a:lnTo>
                      <a:pt x="0" y="178594"/>
                    </a:lnTo>
                    <a:cubicBezTo>
                      <a:pt x="26689" y="208740"/>
                      <a:pt x="107578" y="166428"/>
                      <a:pt x="140039" y="133017"/>
                    </a:cubicBezTo>
                    <a:cubicBezTo>
                      <a:pt x="171271" y="100856"/>
                      <a:pt x="207183" y="33004"/>
                      <a:pt x="178594" y="0"/>
                    </a:cubicBezTo>
                    <a:close/>
                  </a:path>
                </a:pathLst>
              </a:custGeom>
              <a:solidFill>
                <a:srgbClr val="FFFFFF"/>
              </a:solidFill>
              <a:ln w="7144" cap="flat">
                <a:noFill/>
                <a:prstDash val="solid"/>
                <a:miter/>
              </a:ln>
            </p:spPr>
            <p:txBody>
              <a:bodyPr rtlCol="0" anchor="ctr"/>
              <a:lstStyle/>
              <a:p>
                <a:endParaRPr lang="en-US"/>
              </a:p>
            </p:txBody>
          </p:sp>
          <p:sp>
            <p:nvSpPr>
              <p:cNvPr id="337" name="Graphic 2" descr="Graph and note paper with pencils">
                <a:extLst>
                  <a:ext uri="{FF2B5EF4-FFF2-40B4-BE49-F238E27FC236}">
                    <a16:creationId xmlns:a16="http://schemas.microsoft.com/office/drawing/2014/main" xmlns="" id="{6DCB37BA-8C0B-40C5-A605-A1B5D78040F6}"/>
                  </a:ext>
                </a:extLst>
              </p:cNvPr>
              <p:cNvSpPr/>
              <p:nvPr/>
            </p:nvSpPr>
            <p:spPr>
              <a:xfrm>
                <a:off x="4284016" y="3090779"/>
                <a:ext cx="205382" cy="205382"/>
              </a:xfrm>
              <a:custGeom>
                <a:avLst/>
                <a:gdLst>
                  <a:gd name="connsiteX0" fmla="*/ 0 w 205382"/>
                  <a:gd name="connsiteY0" fmla="*/ 178594 h 205382"/>
                  <a:gd name="connsiteX1" fmla="*/ 0 w 205382"/>
                  <a:gd name="connsiteY1" fmla="*/ 205383 h 205382"/>
                  <a:gd name="connsiteX2" fmla="*/ 205383 w 205382"/>
                  <a:gd name="connsiteY2" fmla="*/ 0 h 205382"/>
                  <a:gd name="connsiteX3" fmla="*/ 178594 w 205382"/>
                  <a:gd name="connsiteY3" fmla="*/ 0 h 205382"/>
                  <a:gd name="connsiteX4" fmla="*/ 0 w 205382"/>
                  <a:gd name="connsiteY4" fmla="*/ 178594 h 20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82" h="205382">
                    <a:moveTo>
                      <a:pt x="0" y="178594"/>
                    </a:moveTo>
                    <a:lnTo>
                      <a:pt x="0" y="205383"/>
                    </a:lnTo>
                    <a:cubicBezTo>
                      <a:pt x="113428" y="205383"/>
                      <a:pt x="205383" y="113428"/>
                      <a:pt x="205383" y="0"/>
                    </a:cubicBezTo>
                    <a:lnTo>
                      <a:pt x="178594" y="0"/>
                    </a:lnTo>
                    <a:cubicBezTo>
                      <a:pt x="178594" y="98634"/>
                      <a:pt x="98634" y="178594"/>
                      <a:pt x="0" y="178594"/>
                    </a:cubicBezTo>
                    <a:close/>
                  </a:path>
                </a:pathLst>
              </a:custGeom>
              <a:solidFill>
                <a:srgbClr val="505050"/>
              </a:solidFill>
              <a:ln w="7144" cap="flat">
                <a:noFill/>
                <a:prstDash val="solid"/>
                <a:miter/>
              </a:ln>
            </p:spPr>
            <p:txBody>
              <a:bodyPr rtlCol="0" anchor="ctr"/>
              <a:lstStyle/>
              <a:p>
                <a:endParaRPr lang="en-US"/>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1000" fill="hold"/>
                                        <p:tgtEl>
                                          <p:spTgt spid="339"/>
                                        </p:tgtEl>
                                        <p:attrNameLst>
                                          <p:attrName>ppt_x</p:attrName>
                                        </p:attrNameLst>
                                      </p:cBhvr>
                                      <p:tavLst>
                                        <p:tav tm="0">
                                          <p:val>
                                            <p:strVal val="1+#ppt_w/2"/>
                                          </p:val>
                                        </p:tav>
                                        <p:tav tm="100000">
                                          <p:val>
                                            <p:strVal val="#ppt_x"/>
                                          </p:val>
                                        </p:tav>
                                      </p:tavLst>
                                    </p:anim>
                                    <p:anim calcmode="lin" valueType="num">
                                      <p:cBhvr additive="base">
                                        <p:cTn id="8" dur="1000" fill="hold"/>
                                        <p:tgtEl>
                                          <p:spTgt spid="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25"/>
        <p:cNvGrpSpPr/>
        <p:nvPr/>
      </p:nvGrpSpPr>
      <p:grpSpPr>
        <a:xfrm>
          <a:off x="0" y="0"/>
          <a:ext cx="0" cy="0"/>
          <a:chOff x="0" y="0"/>
          <a:chExt cx="0" cy="0"/>
        </a:xfrm>
      </p:grpSpPr>
      <p:pic>
        <p:nvPicPr>
          <p:cNvPr id="76" name="Picture 75">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8" name="Picture 77">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0" name="Oval 79">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2" name="Picture 81">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4" name="Picture 83">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6" name="Rectangle 85">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8" name="Rectangle 8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27" name="Google Shape;327;g935ccbc72f_0_14"/>
          <p:cNvSpPr txBox="1">
            <a:spLocks noGrp="1"/>
          </p:cNvSpPr>
          <p:nvPr>
            <p:ph type="body" idx="1"/>
          </p:nvPr>
        </p:nvSpPr>
        <p:spPr>
          <a:xfrm>
            <a:off x="1068388" y="1645920"/>
            <a:ext cx="5919503" cy="4470821"/>
          </a:xfrm>
          <a:prstGeom prst="rect">
            <a:avLst/>
          </a:prstGeom>
        </p:spPr>
        <p:txBody>
          <a:bodyPr spcFirstLastPara="1" vert="horz" lIns="91440" tIns="45720" rIns="91440" bIns="45720" rtlCol="0" anchorCtr="0">
            <a:normAutofit/>
          </a:bodyPr>
          <a:lstStyle/>
          <a:p>
            <a:pPr lvl="0" indent="-457200">
              <a:spcBef>
                <a:spcPts val="0"/>
              </a:spcBef>
              <a:spcAft>
                <a:spcPts val="1200"/>
              </a:spcAft>
              <a:buClr>
                <a:srgbClr val="008000"/>
              </a:buClr>
              <a:buSzPct val="80000"/>
              <a:buFont typeface="Wingdings 2" panose="05020102010507070707" pitchFamily="18" charset="2"/>
              <a:buChar char="³"/>
            </a:pPr>
            <a:r>
              <a:rPr lang="en-US" sz="3200" dirty="0">
                <a:latin typeface="Century Gothic" panose="020B0502020202020204" pitchFamily="34" charset="0"/>
                <a:ea typeface="Times New Roman" panose="02020603050405020304" pitchFamily="18" charset="0"/>
              </a:rPr>
              <a:t>Present to regional PR committee</a:t>
            </a:r>
            <a:endParaRPr lang="en-US" sz="2800" dirty="0">
              <a:latin typeface="Times New Roman" panose="02020603050405020304" pitchFamily="18" charset="0"/>
              <a:ea typeface="Times New Roman" panose="02020603050405020304" pitchFamily="18" charset="0"/>
            </a:endParaRPr>
          </a:p>
          <a:p>
            <a:pPr lvl="0" indent="-457200">
              <a:spcBef>
                <a:spcPts val="0"/>
              </a:spcBef>
              <a:spcAft>
                <a:spcPts val="1200"/>
              </a:spcAft>
              <a:buClr>
                <a:srgbClr val="008000"/>
              </a:buClr>
              <a:buSzPct val="80000"/>
              <a:buFont typeface="Wingdings 2" panose="05020102010507070707" pitchFamily="18" charset="2"/>
              <a:buChar char="³"/>
            </a:pPr>
            <a:r>
              <a:rPr lang="en-US" sz="3200" dirty="0">
                <a:latin typeface="Century Gothic" panose="020B0502020202020204" pitchFamily="34" charset="0"/>
                <a:ea typeface="Times New Roman" panose="02020603050405020304" pitchFamily="18" charset="0"/>
              </a:rPr>
              <a:t>Consider feasibility, traditions, and resources</a:t>
            </a:r>
            <a:endParaRPr lang="en-US" sz="2800" dirty="0">
              <a:latin typeface="Times New Roman" panose="02020603050405020304" pitchFamily="18" charset="0"/>
              <a:ea typeface="Times New Roman" panose="02020603050405020304" pitchFamily="18" charset="0"/>
            </a:endParaRPr>
          </a:p>
          <a:p>
            <a:pPr lvl="0" indent="-457200">
              <a:spcBef>
                <a:spcPts val="0"/>
              </a:spcBef>
              <a:spcAft>
                <a:spcPts val="1200"/>
              </a:spcAft>
              <a:buClr>
                <a:srgbClr val="008000"/>
              </a:buClr>
              <a:buSzPct val="80000"/>
              <a:buFont typeface="Wingdings 2" panose="05020102010507070707" pitchFamily="18" charset="2"/>
              <a:buChar char="³"/>
            </a:pPr>
            <a:r>
              <a:rPr lang="en-US" sz="3200" dirty="0">
                <a:latin typeface="Century Gothic" panose="020B0502020202020204" pitchFamily="34" charset="0"/>
                <a:ea typeface="Times New Roman" panose="02020603050405020304" pitchFamily="18" charset="0"/>
              </a:rPr>
              <a:t>Obtain PR committee support and approval</a:t>
            </a:r>
            <a:endParaRPr lang="en-US" sz="2800" dirty="0">
              <a:latin typeface="Times New Roman" panose="02020603050405020304" pitchFamily="18" charset="0"/>
              <a:ea typeface="Times New Roman" panose="02020603050405020304" pitchFamily="18" charset="0"/>
            </a:endParaRPr>
          </a:p>
          <a:p>
            <a:pPr marL="342900" lvl="0" indent="-457200">
              <a:spcBef>
                <a:spcPts val="0"/>
              </a:spcBef>
              <a:buClr>
                <a:srgbClr val="008000"/>
              </a:buClr>
              <a:buSzPct val="80000"/>
              <a:buFont typeface="Wingdings 2" panose="05020102010507070707" pitchFamily="18" charset="2"/>
              <a:buChar char="³"/>
            </a:pPr>
            <a:endParaRPr lang="en-US" sz="3200" dirty="0">
              <a:latin typeface="Century Gothic" panose="020B0502020202020204" pitchFamily="34" charset="0"/>
              <a:ea typeface="Times New Roman" panose="02020603050405020304" pitchFamily="18" charset="0"/>
            </a:endParaRPr>
          </a:p>
        </p:txBody>
      </p:sp>
      <p:sp>
        <p:nvSpPr>
          <p:cNvPr id="94" name="Freeform: Shape 93">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6" name="Google Shape;326;g935ccbc72f_0_14"/>
          <p:cNvSpPr txBox="1">
            <a:spLocks noGrp="1"/>
          </p:cNvSpPr>
          <p:nvPr>
            <p:ph type="title"/>
          </p:nvPr>
        </p:nvSpPr>
        <p:spPr>
          <a:xfrm>
            <a:off x="7918304" y="1102270"/>
            <a:ext cx="3902753" cy="2063722"/>
          </a:xfrm>
          <a:prstGeom prst="rect">
            <a:avLst/>
          </a:prstGeom>
        </p:spPr>
        <p:txBody>
          <a:bodyPr spcFirstLastPara="1" vert="horz" lIns="91440" tIns="45720" rIns="91440" bIns="45720" rtlCol="0" anchor="t" anchorCtr="0">
            <a:normAutofit/>
          </a:bodyPr>
          <a:lstStyle/>
          <a:p>
            <a:pPr marL="0" lvl="0" indent="0" algn="ctr">
              <a:spcBef>
                <a:spcPct val="0"/>
              </a:spcBef>
              <a:spcAft>
                <a:spcPts val="0"/>
              </a:spcAft>
              <a:buClr>
                <a:schemeClr val="lt2"/>
              </a:buClr>
              <a:buSzPts val="4000"/>
            </a:pPr>
            <a:r>
              <a:rPr lang="en-US" sz="5400" dirty="0">
                <a:solidFill>
                  <a:srgbClr val="FFFFFF"/>
                </a:solidFill>
              </a:rPr>
              <a:t>Navigating NA</a:t>
            </a:r>
          </a:p>
        </p:txBody>
      </p:sp>
      <p:pic>
        <p:nvPicPr>
          <p:cNvPr id="15" name="Picture 14" descr="A picture containing circle&#10;&#10;Description automatically generated">
            <a:extLst>
              <a:ext uri="{FF2B5EF4-FFF2-40B4-BE49-F238E27FC236}">
                <a16:creationId xmlns:a16="http://schemas.microsoft.com/office/drawing/2014/main" xmlns="" id="{57436704-C49E-4D53-AE39-9F7F299E17FB}"/>
              </a:ext>
            </a:extLst>
          </p:cNvPr>
          <p:cNvPicPr>
            <a:picLocks noChangeAspect="1"/>
          </p:cNvPicPr>
          <p:nvPr/>
        </p:nvPicPr>
        <p:blipFill>
          <a:blip r:embed="rId7"/>
          <a:stretch>
            <a:fillRect/>
          </a:stretch>
        </p:blipFill>
        <p:spPr>
          <a:xfrm>
            <a:off x="8373853" y="2647140"/>
            <a:ext cx="2991655" cy="29916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ou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32"/>
        <p:cNvGrpSpPr/>
        <p:nvPr/>
      </p:nvGrpSpPr>
      <p:grpSpPr>
        <a:xfrm>
          <a:off x="0" y="0"/>
          <a:ext cx="0" cy="0"/>
          <a:chOff x="0" y="0"/>
          <a:chExt cx="0" cy="0"/>
        </a:xfrm>
      </p:grpSpPr>
      <p:pic>
        <p:nvPicPr>
          <p:cNvPr id="83" name="Picture 82">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85" name="Picture 84">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86">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9" name="Picture 88">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1" name="Picture 90">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3" name="Rectangle 92">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5" name="Rectangle 94">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34" name="Google Shape;334;g935ccbc72f_0_26"/>
          <p:cNvSpPr txBox="1">
            <a:spLocks noGrp="1"/>
          </p:cNvSpPr>
          <p:nvPr>
            <p:ph type="body" idx="1"/>
          </p:nvPr>
        </p:nvSpPr>
        <p:spPr>
          <a:xfrm>
            <a:off x="990427" y="1393663"/>
            <a:ext cx="5919503" cy="4470821"/>
          </a:xfrm>
          <a:prstGeom prst="rect">
            <a:avLst/>
          </a:prstGeom>
        </p:spPr>
        <p:txBody>
          <a:bodyPr spcFirstLastPara="1" vert="horz" lIns="91440" tIns="45720" rIns="91440" bIns="45720" rtlCol="0" anchorCtr="0">
            <a:normAutofit/>
          </a:bodyPr>
          <a:lstStyle/>
          <a:p>
            <a:pPr lvl="0" indent="-457200">
              <a:buClr>
                <a:srgbClr val="008000"/>
              </a:buClr>
              <a:buSzPct val="80000"/>
              <a:buFont typeface="Wingdings 2" panose="05020102010507070707" pitchFamily="18" charset="2"/>
              <a:buChar char="³"/>
            </a:pPr>
            <a:r>
              <a:rPr lang="en-US" sz="3200" dirty="0"/>
              <a:t>Technology</a:t>
            </a:r>
          </a:p>
          <a:p>
            <a:pPr lvl="1" indent="-457200">
              <a:buClr>
                <a:srgbClr val="008000"/>
              </a:buClr>
              <a:buSzPct val="80000"/>
              <a:buFont typeface="Wingdings 2" panose="05020102010507070707" pitchFamily="18" charset="2"/>
              <a:buChar char="³"/>
            </a:pPr>
            <a:r>
              <a:rPr lang="en-US" sz="2600" dirty="0"/>
              <a:t>Zoom basic account</a:t>
            </a:r>
          </a:p>
          <a:p>
            <a:pPr lvl="0" indent="-457200">
              <a:buClr>
                <a:srgbClr val="008000"/>
              </a:buClr>
              <a:buSzPct val="80000"/>
              <a:buFont typeface="Wingdings 2" panose="05020102010507070707" pitchFamily="18" charset="2"/>
              <a:buChar char="³"/>
            </a:pPr>
            <a:r>
              <a:rPr lang="en-US" sz="3200" dirty="0"/>
              <a:t>Format</a:t>
            </a:r>
          </a:p>
          <a:p>
            <a:pPr lvl="1" indent="-457200">
              <a:buClr>
                <a:srgbClr val="008000"/>
              </a:buClr>
              <a:buSzPct val="80000"/>
              <a:buFont typeface="Wingdings 2" panose="05020102010507070707" pitchFamily="18" charset="2"/>
              <a:buChar char="³"/>
            </a:pPr>
            <a:r>
              <a:rPr lang="en-US" sz="2600" dirty="0"/>
              <a:t>Introduce NA</a:t>
            </a:r>
          </a:p>
          <a:p>
            <a:pPr lvl="1" indent="-457200">
              <a:buClr>
                <a:srgbClr val="008000"/>
              </a:buClr>
              <a:buSzPct val="80000"/>
              <a:buFont typeface="Wingdings 2" panose="05020102010507070707" pitchFamily="18" charset="2"/>
              <a:buChar char="³"/>
            </a:pPr>
            <a:r>
              <a:rPr lang="en-US" sz="2600" dirty="0"/>
              <a:t>Male &amp; female attendees</a:t>
            </a:r>
          </a:p>
          <a:p>
            <a:pPr lvl="1" indent="-457200">
              <a:buClr>
                <a:srgbClr val="008000"/>
              </a:buClr>
              <a:buSzPct val="80000"/>
              <a:buFont typeface="Wingdings 2" panose="05020102010507070707" pitchFamily="18" charset="2"/>
              <a:buChar char="³"/>
            </a:pPr>
            <a:r>
              <a:rPr lang="en-US" sz="2600" dirty="0"/>
              <a:t>Parolee sharing</a:t>
            </a:r>
          </a:p>
          <a:p>
            <a:pPr lvl="0" indent="-457200">
              <a:buClr>
                <a:srgbClr val="008000"/>
              </a:buClr>
              <a:buSzPct val="80000"/>
              <a:buFont typeface="Wingdings 2" panose="05020102010507070707" pitchFamily="18" charset="2"/>
              <a:buChar char="³"/>
            </a:pPr>
            <a:endParaRPr lang="en-US" sz="3200" dirty="0"/>
          </a:p>
        </p:txBody>
      </p:sp>
      <p:sp>
        <p:nvSpPr>
          <p:cNvPr id="101" name="Freeform: Shape 100">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3" name="Google Shape;333;g935ccbc72f_0_26"/>
          <p:cNvSpPr txBox="1">
            <a:spLocks noGrp="1"/>
          </p:cNvSpPr>
          <p:nvPr>
            <p:ph type="title"/>
          </p:nvPr>
        </p:nvSpPr>
        <p:spPr>
          <a:xfrm>
            <a:off x="8214840" y="596606"/>
            <a:ext cx="3522879" cy="2849880"/>
          </a:xfrm>
          <a:prstGeom prst="rect">
            <a:avLst/>
          </a:prstGeom>
        </p:spPr>
        <p:txBody>
          <a:bodyPr spcFirstLastPara="1" vert="horz" lIns="91440" tIns="45720" rIns="91440" bIns="45720" rtlCol="0" anchor="t" anchorCtr="0">
            <a:noAutofit/>
          </a:bodyPr>
          <a:lstStyle/>
          <a:p>
            <a:pPr marL="0" lvl="0" indent="0" algn="ctr">
              <a:spcBef>
                <a:spcPct val="0"/>
              </a:spcBef>
              <a:spcAft>
                <a:spcPts val="0"/>
              </a:spcAft>
              <a:buClr>
                <a:schemeClr val="lt2"/>
              </a:buClr>
              <a:buSzPts val="4000"/>
            </a:pPr>
            <a:r>
              <a:rPr lang="en-US" sz="5400" dirty="0">
                <a:solidFill>
                  <a:srgbClr val="FFFFFF"/>
                </a:solidFill>
              </a:rPr>
              <a:t>Planning</a:t>
            </a:r>
            <a:br>
              <a:rPr lang="en-US" sz="5400" dirty="0">
                <a:solidFill>
                  <a:srgbClr val="FFFFFF"/>
                </a:solidFill>
              </a:rPr>
            </a:br>
            <a:r>
              <a:rPr lang="en-US" sz="5400" dirty="0">
                <a:solidFill>
                  <a:srgbClr val="FFFFFF"/>
                </a:solidFill>
              </a:rPr>
              <a:t>the</a:t>
            </a:r>
            <a:br>
              <a:rPr lang="en-US" sz="5400" dirty="0">
                <a:solidFill>
                  <a:srgbClr val="FFFFFF"/>
                </a:solidFill>
              </a:rPr>
            </a:br>
            <a:r>
              <a:rPr lang="en-US" sz="5400" dirty="0">
                <a:solidFill>
                  <a:srgbClr val="FFFFFF"/>
                </a:solidFill>
              </a:rPr>
              <a:t>meeting</a:t>
            </a:r>
            <a:r>
              <a:rPr lang="en-US" sz="4200" dirty="0">
                <a:solidFill>
                  <a:srgbClr val="FFFFFF"/>
                </a:solidFill>
              </a:rPr>
              <a:t/>
            </a:r>
            <a:br>
              <a:rPr lang="en-US" sz="4200" dirty="0">
                <a:solidFill>
                  <a:srgbClr val="FFFFFF"/>
                </a:solidFill>
              </a:rPr>
            </a:br>
            <a:endParaRPr lang="en-US" sz="4200" dirty="0">
              <a:solidFill>
                <a:srgbClr val="FFFFFF"/>
              </a:solidFill>
            </a:endParaRPr>
          </a:p>
        </p:txBody>
      </p:sp>
      <p:grpSp>
        <p:nvGrpSpPr>
          <p:cNvPr id="330" name="Group 329">
            <a:extLst>
              <a:ext uri="{FF2B5EF4-FFF2-40B4-BE49-F238E27FC236}">
                <a16:creationId xmlns:a16="http://schemas.microsoft.com/office/drawing/2014/main" xmlns="" id="{3278CA5A-4E04-462B-BA19-8D90819C20ED}"/>
              </a:ext>
            </a:extLst>
          </p:cNvPr>
          <p:cNvGrpSpPr/>
          <p:nvPr/>
        </p:nvGrpSpPr>
        <p:grpSpPr>
          <a:xfrm>
            <a:off x="8001367" y="3167966"/>
            <a:ext cx="3563288" cy="3508238"/>
            <a:chOff x="8114557" y="2588073"/>
            <a:chExt cx="3487645" cy="3433763"/>
          </a:xfrm>
        </p:grpSpPr>
        <p:grpSp>
          <p:nvGrpSpPr>
            <p:cNvPr id="4" name="Graphic 2" descr="A collection of circles in various sizes and patterns">
              <a:extLst>
                <a:ext uri="{FF2B5EF4-FFF2-40B4-BE49-F238E27FC236}">
                  <a16:creationId xmlns:a16="http://schemas.microsoft.com/office/drawing/2014/main" xmlns="" id="{54E5236D-9C28-4385-AC9F-3BDE0BF1EB46}"/>
                </a:ext>
              </a:extLst>
            </p:cNvPr>
            <p:cNvGrpSpPr/>
            <p:nvPr/>
          </p:nvGrpSpPr>
          <p:grpSpPr>
            <a:xfrm>
              <a:off x="9888769" y="4134057"/>
              <a:ext cx="1713433" cy="1713433"/>
              <a:chOff x="9888769" y="4134057"/>
              <a:chExt cx="1713433" cy="1713433"/>
            </a:xfrm>
            <a:solidFill>
              <a:srgbClr val="D2D2D2"/>
            </a:solidFill>
          </p:grpSpPr>
          <p:sp>
            <p:nvSpPr>
              <p:cNvPr id="5" name="Graphic 2" descr="A collection of circles in various sizes and patterns">
                <a:extLst>
                  <a:ext uri="{FF2B5EF4-FFF2-40B4-BE49-F238E27FC236}">
                    <a16:creationId xmlns:a16="http://schemas.microsoft.com/office/drawing/2014/main" xmlns="" id="{1E2549CE-5DA9-479B-83A9-C78F82FD824D}"/>
                  </a:ext>
                </a:extLst>
              </p:cNvPr>
              <p:cNvSpPr/>
              <p:nvPr/>
            </p:nvSpPr>
            <p:spPr>
              <a:xfrm>
                <a:off x="11155803" y="5401072"/>
                <a:ext cx="342500" cy="342500"/>
              </a:xfrm>
              <a:custGeom>
                <a:avLst/>
                <a:gdLst>
                  <a:gd name="connsiteX0" fmla="*/ 68647 w 342500"/>
                  <a:gd name="connsiteY0" fmla="*/ 300790 h 342500"/>
                  <a:gd name="connsiteX1" fmla="*/ 300780 w 342500"/>
                  <a:gd name="connsiteY1" fmla="*/ 68656 h 342500"/>
                  <a:gd name="connsiteX2" fmla="*/ 342500 w 342500"/>
                  <a:gd name="connsiteY2" fmla="*/ 0 h 342500"/>
                  <a:gd name="connsiteX3" fmla="*/ 0 w 342500"/>
                  <a:gd name="connsiteY3" fmla="*/ 342500 h 342500"/>
                  <a:gd name="connsiteX4" fmla="*/ 68647 w 342500"/>
                  <a:gd name="connsiteY4" fmla="*/ 300790 h 3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00" h="342500">
                    <a:moveTo>
                      <a:pt x="68647" y="300790"/>
                    </a:moveTo>
                    <a:lnTo>
                      <a:pt x="300780" y="68656"/>
                    </a:lnTo>
                    <a:lnTo>
                      <a:pt x="342500" y="0"/>
                    </a:lnTo>
                    <a:lnTo>
                      <a:pt x="0" y="342500"/>
                    </a:lnTo>
                    <a:lnTo>
                      <a:pt x="68647" y="300790"/>
                    </a:lnTo>
                    <a:close/>
                  </a:path>
                </a:pathLst>
              </a:custGeom>
              <a:solidFill>
                <a:srgbClr val="D2D2D2"/>
              </a:solidFill>
              <a:ln w="9525" cap="flat">
                <a:noFill/>
                <a:prstDash val="solid"/>
                <a:miter/>
              </a:ln>
            </p:spPr>
            <p:txBody>
              <a:bodyPr rtlCol="0" anchor="ctr"/>
              <a:lstStyle/>
              <a:p>
                <a:endParaRPr lang="en-US"/>
              </a:p>
            </p:txBody>
          </p:sp>
          <p:sp>
            <p:nvSpPr>
              <p:cNvPr id="6" name="Graphic 2" descr="A collection of circles in various sizes and patterns">
                <a:extLst>
                  <a:ext uri="{FF2B5EF4-FFF2-40B4-BE49-F238E27FC236}">
                    <a16:creationId xmlns:a16="http://schemas.microsoft.com/office/drawing/2014/main" xmlns="" id="{B5C45831-97E2-425A-BFDC-8DF194F98A10}"/>
                  </a:ext>
                </a:extLst>
              </p:cNvPr>
              <p:cNvSpPr/>
              <p:nvPr/>
            </p:nvSpPr>
            <p:spPr>
              <a:xfrm>
                <a:off x="11000155" y="5245453"/>
                <a:ext cx="563955" cy="563956"/>
              </a:xfrm>
              <a:custGeom>
                <a:avLst/>
                <a:gdLst>
                  <a:gd name="connsiteX0" fmla="*/ 40719 w 563955"/>
                  <a:gd name="connsiteY0" fmla="*/ 550174 h 563956"/>
                  <a:gd name="connsiteX1" fmla="*/ 550183 w 563955"/>
                  <a:gd name="connsiteY1" fmla="*/ 40710 h 563956"/>
                  <a:gd name="connsiteX2" fmla="*/ 563956 w 563955"/>
                  <a:gd name="connsiteY2" fmla="*/ 0 h 563956"/>
                  <a:gd name="connsiteX3" fmla="*/ 0 w 563955"/>
                  <a:gd name="connsiteY3" fmla="*/ 563956 h 563956"/>
                  <a:gd name="connsiteX4" fmla="*/ 40719 w 563955"/>
                  <a:gd name="connsiteY4" fmla="*/ 550174 h 5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955" h="563956">
                    <a:moveTo>
                      <a:pt x="40719" y="550174"/>
                    </a:moveTo>
                    <a:lnTo>
                      <a:pt x="550183" y="40710"/>
                    </a:lnTo>
                    <a:lnTo>
                      <a:pt x="563956" y="0"/>
                    </a:lnTo>
                    <a:lnTo>
                      <a:pt x="0" y="563956"/>
                    </a:lnTo>
                    <a:lnTo>
                      <a:pt x="40719" y="550174"/>
                    </a:lnTo>
                    <a:close/>
                  </a:path>
                </a:pathLst>
              </a:custGeom>
              <a:solidFill>
                <a:srgbClr val="D2D2D2"/>
              </a:solidFill>
              <a:ln w="9525" cap="flat">
                <a:noFill/>
                <a:prstDash val="solid"/>
                <a:miter/>
              </a:ln>
            </p:spPr>
            <p:txBody>
              <a:bodyPr rtlCol="0" anchor="ctr"/>
              <a:lstStyle/>
              <a:p>
                <a:endParaRPr lang="en-US"/>
              </a:p>
            </p:txBody>
          </p:sp>
          <p:sp>
            <p:nvSpPr>
              <p:cNvPr id="7" name="Graphic 2" descr="A collection of circles in various sizes and patterns">
                <a:extLst>
                  <a:ext uri="{FF2B5EF4-FFF2-40B4-BE49-F238E27FC236}">
                    <a16:creationId xmlns:a16="http://schemas.microsoft.com/office/drawing/2014/main" xmlns="" id="{A554225D-F116-467E-8AEB-8DFACA50075A}"/>
                  </a:ext>
                </a:extLst>
              </p:cNvPr>
              <p:cNvSpPr/>
              <p:nvPr/>
            </p:nvSpPr>
            <p:spPr>
              <a:xfrm>
                <a:off x="10882903" y="5128181"/>
                <a:ext cx="708688" cy="708688"/>
              </a:xfrm>
              <a:custGeom>
                <a:avLst/>
                <a:gdLst>
                  <a:gd name="connsiteX0" fmla="*/ 32785 w 708688"/>
                  <a:gd name="connsiteY0" fmla="*/ 702840 h 708688"/>
                  <a:gd name="connsiteX1" fmla="*/ 702831 w 708688"/>
                  <a:gd name="connsiteY1" fmla="*/ 32795 h 708688"/>
                  <a:gd name="connsiteX2" fmla="*/ 708688 w 708688"/>
                  <a:gd name="connsiteY2" fmla="*/ 0 h 708688"/>
                  <a:gd name="connsiteX3" fmla="*/ 0 w 708688"/>
                  <a:gd name="connsiteY3" fmla="*/ 708688 h 708688"/>
                  <a:gd name="connsiteX4" fmla="*/ 32785 w 708688"/>
                  <a:gd name="connsiteY4" fmla="*/ 702840 h 70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88" h="708688">
                    <a:moveTo>
                      <a:pt x="32785" y="702840"/>
                    </a:moveTo>
                    <a:lnTo>
                      <a:pt x="702831" y="32795"/>
                    </a:lnTo>
                    <a:cubicBezTo>
                      <a:pt x="705021" y="21898"/>
                      <a:pt x="706917" y="10963"/>
                      <a:pt x="708688" y="0"/>
                    </a:cubicBezTo>
                    <a:lnTo>
                      <a:pt x="0" y="708688"/>
                    </a:lnTo>
                    <a:cubicBezTo>
                      <a:pt x="10954" y="706926"/>
                      <a:pt x="21888" y="705031"/>
                      <a:pt x="32785" y="702840"/>
                    </a:cubicBezTo>
                    <a:close/>
                  </a:path>
                </a:pathLst>
              </a:custGeom>
              <a:solidFill>
                <a:srgbClr val="D2D2D2"/>
              </a:solidFill>
              <a:ln w="9525" cap="flat">
                <a:noFill/>
                <a:prstDash val="solid"/>
                <a:miter/>
              </a:ln>
            </p:spPr>
            <p:txBody>
              <a:bodyPr rtlCol="0" anchor="ctr"/>
              <a:lstStyle/>
              <a:p>
                <a:endParaRPr lang="en-US"/>
              </a:p>
            </p:txBody>
          </p:sp>
          <p:sp>
            <p:nvSpPr>
              <p:cNvPr id="8" name="Graphic 2" descr="A collection of circles in various sizes and patterns">
                <a:extLst>
                  <a:ext uri="{FF2B5EF4-FFF2-40B4-BE49-F238E27FC236}">
                    <a16:creationId xmlns:a16="http://schemas.microsoft.com/office/drawing/2014/main" xmlns="" id="{5FEFB05E-3B27-46AD-8F62-664B749AEE28}"/>
                  </a:ext>
                </a:extLst>
              </p:cNvPr>
              <p:cNvSpPr/>
              <p:nvPr/>
            </p:nvSpPr>
            <p:spPr>
              <a:xfrm>
                <a:off x="10782747" y="5028045"/>
                <a:ext cx="819188" cy="819188"/>
              </a:xfrm>
              <a:custGeom>
                <a:avLst/>
                <a:gdLst>
                  <a:gd name="connsiteX0" fmla="*/ 28813 w 819188"/>
                  <a:gd name="connsiteY0" fmla="*/ 817302 h 819188"/>
                  <a:gd name="connsiteX1" fmla="*/ 817312 w 819188"/>
                  <a:gd name="connsiteY1" fmla="*/ 28813 h 819188"/>
                  <a:gd name="connsiteX2" fmla="*/ 819188 w 819188"/>
                  <a:gd name="connsiteY2" fmla="*/ 0 h 819188"/>
                  <a:gd name="connsiteX3" fmla="*/ 0 w 819188"/>
                  <a:gd name="connsiteY3" fmla="*/ 819188 h 819188"/>
                  <a:gd name="connsiteX4" fmla="*/ 28813 w 819188"/>
                  <a:gd name="connsiteY4" fmla="*/ 817302 h 81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88" h="819188">
                    <a:moveTo>
                      <a:pt x="28813" y="817302"/>
                    </a:moveTo>
                    <a:lnTo>
                      <a:pt x="817312" y="28813"/>
                    </a:lnTo>
                    <a:cubicBezTo>
                      <a:pt x="818055" y="19212"/>
                      <a:pt x="818769" y="9611"/>
                      <a:pt x="819188" y="0"/>
                    </a:cubicBezTo>
                    <a:lnTo>
                      <a:pt x="0" y="819188"/>
                    </a:lnTo>
                    <a:cubicBezTo>
                      <a:pt x="9611" y="818759"/>
                      <a:pt x="19212" y="818036"/>
                      <a:pt x="28813" y="817302"/>
                    </a:cubicBezTo>
                    <a:close/>
                  </a:path>
                </a:pathLst>
              </a:custGeom>
              <a:solidFill>
                <a:srgbClr val="D2D2D2"/>
              </a:solidFill>
              <a:ln w="9525" cap="flat">
                <a:noFill/>
                <a:prstDash val="solid"/>
                <a:miter/>
              </a:ln>
            </p:spPr>
            <p:txBody>
              <a:bodyPr rtlCol="0" anchor="ctr"/>
              <a:lstStyle/>
              <a:p>
                <a:endParaRPr lang="en-US"/>
              </a:p>
            </p:txBody>
          </p:sp>
          <p:sp>
            <p:nvSpPr>
              <p:cNvPr id="9" name="Graphic 2" descr="A collection of circles in various sizes and patterns">
                <a:extLst>
                  <a:ext uri="{FF2B5EF4-FFF2-40B4-BE49-F238E27FC236}">
                    <a16:creationId xmlns:a16="http://schemas.microsoft.com/office/drawing/2014/main" xmlns="" id="{8B7EE59C-237B-4F14-A25D-11A657B541BB}"/>
                  </a:ext>
                </a:extLst>
              </p:cNvPr>
              <p:cNvSpPr/>
              <p:nvPr/>
            </p:nvSpPr>
            <p:spPr>
              <a:xfrm>
                <a:off x="10693803" y="4939091"/>
                <a:ext cx="908399" cy="908399"/>
              </a:xfrm>
              <a:custGeom>
                <a:avLst/>
                <a:gdLst>
                  <a:gd name="connsiteX0" fmla="*/ 25813 w 908399"/>
                  <a:gd name="connsiteY0" fmla="*/ 908400 h 908399"/>
                  <a:gd name="connsiteX1" fmla="*/ 908400 w 908399"/>
                  <a:gd name="connsiteY1" fmla="*/ 25813 h 908399"/>
                  <a:gd name="connsiteX2" fmla="*/ 907275 w 908399"/>
                  <a:gd name="connsiteY2" fmla="*/ 0 h 908399"/>
                  <a:gd name="connsiteX3" fmla="*/ 0 w 908399"/>
                  <a:gd name="connsiteY3" fmla="*/ 907275 h 908399"/>
                  <a:gd name="connsiteX4" fmla="*/ 25813 w 908399"/>
                  <a:gd name="connsiteY4" fmla="*/ 908400 h 90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99" h="908399">
                    <a:moveTo>
                      <a:pt x="25813" y="908400"/>
                    </a:moveTo>
                    <a:lnTo>
                      <a:pt x="908400" y="25813"/>
                    </a:lnTo>
                    <a:cubicBezTo>
                      <a:pt x="908142" y="17202"/>
                      <a:pt x="907790" y="8601"/>
                      <a:pt x="907275" y="0"/>
                    </a:cubicBezTo>
                    <a:lnTo>
                      <a:pt x="0" y="907275"/>
                    </a:lnTo>
                    <a:cubicBezTo>
                      <a:pt x="8592" y="907790"/>
                      <a:pt x="17202" y="908142"/>
                      <a:pt x="25813" y="908400"/>
                    </a:cubicBezTo>
                    <a:close/>
                  </a:path>
                </a:pathLst>
              </a:custGeom>
              <a:solidFill>
                <a:srgbClr val="D2D2D2"/>
              </a:solidFill>
              <a:ln w="9525" cap="flat">
                <a:noFill/>
                <a:prstDash val="solid"/>
                <a:miter/>
              </a:ln>
            </p:spPr>
            <p:txBody>
              <a:bodyPr rtlCol="0" anchor="ctr"/>
              <a:lstStyle/>
              <a:p>
                <a:endParaRPr lang="en-US"/>
              </a:p>
            </p:txBody>
          </p:sp>
          <p:sp>
            <p:nvSpPr>
              <p:cNvPr id="10" name="Graphic 2" descr="A collection of circles in various sizes and patterns">
                <a:extLst>
                  <a:ext uri="{FF2B5EF4-FFF2-40B4-BE49-F238E27FC236}">
                    <a16:creationId xmlns:a16="http://schemas.microsoft.com/office/drawing/2014/main" xmlns="" id="{601C5C30-1F67-46BF-9D37-EE815CD6080A}"/>
                  </a:ext>
                </a:extLst>
              </p:cNvPr>
              <p:cNvSpPr/>
              <p:nvPr/>
            </p:nvSpPr>
            <p:spPr>
              <a:xfrm>
                <a:off x="10612726" y="4858023"/>
                <a:ext cx="982932" cy="982922"/>
              </a:xfrm>
              <a:custGeom>
                <a:avLst/>
                <a:gdLst>
                  <a:gd name="connsiteX0" fmla="*/ 23632 w 982932"/>
                  <a:gd name="connsiteY0" fmla="*/ 982923 h 982922"/>
                  <a:gd name="connsiteX1" fmla="*/ 982932 w 982932"/>
                  <a:gd name="connsiteY1" fmla="*/ 23622 h 982922"/>
                  <a:gd name="connsiteX2" fmla="*/ 979618 w 982932"/>
                  <a:gd name="connsiteY2" fmla="*/ 0 h 982922"/>
                  <a:gd name="connsiteX3" fmla="*/ 0 w 982932"/>
                  <a:gd name="connsiteY3" fmla="*/ 979608 h 982922"/>
                  <a:gd name="connsiteX4" fmla="*/ 23632 w 982932"/>
                  <a:gd name="connsiteY4" fmla="*/ 982923 h 9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32" h="982922">
                    <a:moveTo>
                      <a:pt x="23632" y="982923"/>
                    </a:moveTo>
                    <a:lnTo>
                      <a:pt x="982932" y="23622"/>
                    </a:lnTo>
                    <a:cubicBezTo>
                      <a:pt x="981923" y="15735"/>
                      <a:pt x="980847" y="7858"/>
                      <a:pt x="979618" y="0"/>
                    </a:cubicBezTo>
                    <a:lnTo>
                      <a:pt x="0" y="979608"/>
                    </a:lnTo>
                    <a:cubicBezTo>
                      <a:pt x="7868" y="980837"/>
                      <a:pt x="15745" y="981913"/>
                      <a:pt x="23632" y="982923"/>
                    </a:cubicBezTo>
                    <a:close/>
                  </a:path>
                </a:pathLst>
              </a:custGeom>
              <a:solidFill>
                <a:srgbClr val="D2D2D2"/>
              </a:solidFill>
              <a:ln w="9525" cap="flat">
                <a:noFill/>
                <a:prstDash val="solid"/>
                <a:miter/>
              </a:ln>
            </p:spPr>
            <p:txBody>
              <a:bodyPr rtlCol="0" anchor="ctr"/>
              <a:lstStyle/>
              <a:p>
                <a:endParaRPr lang="en-US"/>
              </a:p>
            </p:txBody>
          </p:sp>
          <p:sp>
            <p:nvSpPr>
              <p:cNvPr id="11" name="Graphic 2" descr="A collection of circles in various sizes and patterns">
                <a:extLst>
                  <a:ext uri="{FF2B5EF4-FFF2-40B4-BE49-F238E27FC236}">
                    <a16:creationId xmlns:a16="http://schemas.microsoft.com/office/drawing/2014/main" xmlns="" id="{A1D2F2C8-404F-4766-8F55-B160B2E99D22}"/>
                  </a:ext>
                </a:extLst>
              </p:cNvPr>
              <p:cNvSpPr/>
              <p:nvPr/>
            </p:nvSpPr>
            <p:spPr>
              <a:xfrm>
                <a:off x="10537926" y="4783214"/>
                <a:ext cx="1044397" cy="1044397"/>
              </a:xfrm>
              <a:custGeom>
                <a:avLst/>
                <a:gdLst>
                  <a:gd name="connsiteX0" fmla="*/ 21955 w 1044397"/>
                  <a:gd name="connsiteY0" fmla="*/ 1044397 h 1044397"/>
                  <a:gd name="connsiteX1" fmla="*/ 1044397 w 1044397"/>
                  <a:gd name="connsiteY1" fmla="*/ 21955 h 1044397"/>
                  <a:gd name="connsiteX2" fmla="*/ 1039416 w 1044397"/>
                  <a:gd name="connsiteY2" fmla="*/ 0 h 1044397"/>
                  <a:gd name="connsiteX3" fmla="*/ 0 w 1044397"/>
                  <a:gd name="connsiteY3" fmla="*/ 1039416 h 1044397"/>
                  <a:gd name="connsiteX4" fmla="*/ 21955 w 1044397"/>
                  <a:gd name="connsiteY4" fmla="*/ 1044397 h 1044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97" h="1044397">
                    <a:moveTo>
                      <a:pt x="21955" y="1044397"/>
                    </a:moveTo>
                    <a:lnTo>
                      <a:pt x="1044397" y="21955"/>
                    </a:lnTo>
                    <a:cubicBezTo>
                      <a:pt x="1042778" y="14631"/>
                      <a:pt x="1041225" y="7296"/>
                      <a:pt x="1039416" y="0"/>
                    </a:cubicBezTo>
                    <a:lnTo>
                      <a:pt x="0" y="1039416"/>
                    </a:lnTo>
                    <a:cubicBezTo>
                      <a:pt x="7287" y="1041225"/>
                      <a:pt x="14631" y="1042778"/>
                      <a:pt x="21955" y="1044397"/>
                    </a:cubicBezTo>
                    <a:close/>
                  </a:path>
                </a:pathLst>
              </a:custGeom>
              <a:solidFill>
                <a:srgbClr val="D2D2D2"/>
              </a:solidFill>
              <a:ln w="9525" cap="flat">
                <a:noFill/>
                <a:prstDash val="solid"/>
                <a:miter/>
              </a:ln>
            </p:spPr>
            <p:txBody>
              <a:bodyPr rtlCol="0" anchor="ctr"/>
              <a:lstStyle/>
              <a:p>
                <a:endParaRPr lang="en-US"/>
              </a:p>
            </p:txBody>
          </p:sp>
          <p:sp>
            <p:nvSpPr>
              <p:cNvPr id="12" name="Graphic 2" descr="A collection of circles in various sizes and patterns">
                <a:extLst>
                  <a:ext uri="{FF2B5EF4-FFF2-40B4-BE49-F238E27FC236}">
                    <a16:creationId xmlns:a16="http://schemas.microsoft.com/office/drawing/2014/main" xmlns="" id="{AE736266-CF7E-4A43-9DE7-56E0AC77A827}"/>
                  </a:ext>
                </a:extLst>
              </p:cNvPr>
              <p:cNvSpPr/>
              <p:nvPr/>
            </p:nvSpPr>
            <p:spPr>
              <a:xfrm>
                <a:off x="10468574" y="4713872"/>
                <a:ext cx="1094889" cy="1094879"/>
              </a:xfrm>
              <a:custGeom>
                <a:avLst/>
                <a:gdLst>
                  <a:gd name="connsiteX0" fmla="*/ 20364 w 1094889"/>
                  <a:gd name="connsiteY0" fmla="*/ 1094880 h 1094879"/>
                  <a:gd name="connsiteX1" fmla="*/ 1094889 w 1094889"/>
                  <a:gd name="connsiteY1" fmla="*/ 20364 h 1094879"/>
                  <a:gd name="connsiteX2" fmla="*/ 1088317 w 1094889"/>
                  <a:gd name="connsiteY2" fmla="*/ 0 h 1094879"/>
                  <a:gd name="connsiteX3" fmla="*/ 0 w 1094889"/>
                  <a:gd name="connsiteY3" fmla="*/ 1088307 h 1094879"/>
                  <a:gd name="connsiteX4" fmla="*/ 20364 w 1094889"/>
                  <a:gd name="connsiteY4" fmla="*/ 1094880 h 109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89" h="1094879">
                    <a:moveTo>
                      <a:pt x="20364" y="1094880"/>
                    </a:moveTo>
                    <a:lnTo>
                      <a:pt x="1094889" y="20364"/>
                    </a:lnTo>
                    <a:cubicBezTo>
                      <a:pt x="1092756" y="13564"/>
                      <a:pt x="1090622" y="6753"/>
                      <a:pt x="1088317" y="0"/>
                    </a:cubicBezTo>
                    <a:lnTo>
                      <a:pt x="0" y="1088307"/>
                    </a:lnTo>
                    <a:cubicBezTo>
                      <a:pt x="6763" y="1090613"/>
                      <a:pt x="13564" y="1092746"/>
                      <a:pt x="20364" y="1094880"/>
                    </a:cubicBezTo>
                    <a:close/>
                  </a:path>
                </a:pathLst>
              </a:custGeom>
              <a:solidFill>
                <a:srgbClr val="D2D2D2"/>
              </a:solidFill>
              <a:ln w="9525" cap="flat">
                <a:noFill/>
                <a:prstDash val="solid"/>
                <a:miter/>
              </a:ln>
            </p:spPr>
            <p:txBody>
              <a:bodyPr rtlCol="0" anchor="ctr"/>
              <a:lstStyle/>
              <a:p>
                <a:endParaRPr lang="en-US"/>
              </a:p>
            </p:txBody>
          </p:sp>
          <p:sp>
            <p:nvSpPr>
              <p:cNvPr id="13" name="Graphic 2" descr="A collection of circles in various sizes and patterns">
                <a:extLst>
                  <a:ext uri="{FF2B5EF4-FFF2-40B4-BE49-F238E27FC236}">
                    <a16:creationId xmlns:a16="http://schemas.microsoft.com/office/drawing/2014/main" xmlns="" id="{49CE7330-5B1D-4AF9-B052-A9B476A41CA2}"/>
                  </a:ext>
                </a:extLst>
              </p:cNvPr>
              <p:cNvSpPr/>
              <p:nvPr/>
            </p:nvSpPr>
            <p:spPr>
              <a:xfrm>
                <a:off x="10403900" y="4649188"/>
                <a:ext cx="1136018" cy="1136018"/>
              </a:xfrm>
              <a:custGeom>
                <a:avLst/>
                <a:gdLst>
                  <a:gd name="connsiteX0" fmla="*/ 18783 w 1136018"/>
                  <a:gd name="connsiteY0" fmla="*/ 1136018 h 1136018"/>
                  <a:gd name="connsiteX1" fmla="*/ 1136018 w 1136018"/>
                  <a:gd name="connsiteY1" fmla="*/ 18783 h 1136018"/>
                  <a:gd name="connsiteX2" fmla="*/ 1127865 w 1136018"/>
                  <a:gd name="connsiteY2" fmla="*/ 0 h 1136018"/>
                  <a:gd name="connsiteX3" fmla="*/ 0 w 1136018"/>
                  <a:gd name="connsiteY3" fmla="*/ 1127855 h 1136018"/>
                  <a:gd name="connsiteX4" fmla="*/ 18783 w 1136018"/>
                  <a:gd name="connsiteY4" fmla="*/ 1136018 h 113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18" h="1136018">
                    <a:moveTo>
                      <a:pt x="18783" y="1136018"/>
                    </a:moveTo>
                    <a:lnTo>
                      <a:pt x="1136018" y="18783"/>
                    </a:lnTo>
                    <a:cubicBezTo>
                      <a:pt x="1133456" y="12468"/>
                      <a:pt x="1130579" y="6267"/>
                      <a:pt x="1127865" y="0"/>
                    </a:cubicBezTo>
                    <a:lnTo>
                      <a:pt x="0" y="1127855"/>
                    </a:lnTo>
                    <a:cubicBezTo>
                      <a:pt x="6258" y="1130579"/>
                      <a:pt x="12468" y="1133456"/>
                      <a:pt x="18783" y="1136018"/>
                    </a:cubicBezTo>
                    <a:close/>
                  </a:path>
                </a:pathLst>
              </a:custGeom>
              <a:solidFill>
                <a:srgbClr val="D2D2D2"/>
              </a:solidFill>
              <a:ln w="9525" cap="flat">
                <a:noFill/>
                <a:prstDash val="solid"/>
                <a:miter/>
              </a:ln>
            </p:spPr>
            <p:txBody>
              <a:bodyPr rtlCol="0" anchor="ctr"/>
              <a:lstStyle/>
              <a:p>
                <a:endParaRPr lang="en-US"/>
              </a:p>
            </p:txBody>
          </p:sp>
          <p:sp>
            <p:nvSpPr>
              <p:cNvPr id="15" name="Graphic 2" descr="A collection of circles in various sizes and patterns">
                <a:extLst>
                  <a:ext uri="{FF2B5EF4-FFF2-40B4-BE49-F238E27FC236}">
                    <a16:creationId xmlns:a16="http://schemas.microsoft.com/office/drawing/2014/main" xmlns="" id="{481911B1-5596-44EA-9551-17374820F9DF}"/>
                  </a:ext>
                </a:extLst>
              </p:cNvPr>
              <p:cNvSpPr/>
              <p:nvPr/>
            </p:nvSpPr>
            <p:spPr>
              <a:xfrm>
                <a:off x="10343197" y="4588475"/>
                <a:ext cx="1168536" cy="1168546"/>
              </a:xfrm>
              <a:custGeom>
                <a:avLst/>
                <a:gdLst>
                  <a:gd name="connsiteX0" fmla="*/ 17869 w 1168536"/>
                  <a:gd name="connsiteY0" fmla="*/ 1168546 h 1168546"/>
                  <a:gd name="connsiteX1" fmla="*/ 1168537 w 1168536"/>
                  <a:gd name="connsiteY1" fmla="*/ 17869 h 1168546"/>
                  <a:gd name="connsiteX2" fmla="*/ 1159469 w 1168536"/>
                  <a:gd name="connsiteY2" fmla="*/ 0 h 1168546"/>
                  <a:gd name="connsiteX3" fmla="*/ 0 w 1168536"/>
                  <a:gd name="connsiteY3" fmla="*/ 1159478 h 1168546"/>
                  <a:gd name="connsiteX4" fmla="*/ 17869 w 1168536"/>
                  <a:gd name="connsiteY4" fmla="*/ 1168546 h 116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36" h="1168546">
                    <a:moveTo>
                      <a:pt x="17869" y="1168546"/>
                    </a:moveTo>
                    <a:lnTo>
                      <a:pt x="1168537" y="17869"/>
                    </a:lnTo>
                    <a:cubicBezTo>
                      <a:pt x="1165546" y="11897"/>
                      <a:pt x="1162612" y="5915"/>
                      <a:pt x="1159469" y="0"/>
                    </a:cubicBezTo>
                    <a:lnTo>
                      <a:pt x="0" y="1159478"/>
                    </a:lnTo>
                    <a:cubicBezTo>
                      <a:pt x="5905" y="1162622"/>
                      <a:pt x="11897" y="1165555"/>
                      <a:pt x="17869" y="1168546"/>
                    </a:cubicBezTo>
                    <a:close/>
                  </a:path>
                </a:pathLst>
              </a:custGeom>
              <a:solidFill>
                <a:srgbClr val="D2D2D2"/>
              </a:solidFill>
              <a:ln w="9525" cap="flat">
                <a:noFill/>
                <a:prstDash val="solid"/>
                <a:miter/>
              </a:ln>
            </p:spPr>
            <p:txBody>
              <a:bodyPr rtlCol="0" anchor="ctr"/>
              <a:lstStyle/>
              <a:p>
                <a:endParaRPr lang="en-US"/>
              </a:p>
            </p:txBody>
          </p:sp>
          <p:sp>
            <p:nvSpPr>
              <p:cNvPr id="16" name="Graphic 2" descr="A collection of circles in various sizes and patterns">
                <a:extLst>
                  <a:ext uri="{FF2B5EF4-FFF2-40B4-BE49-F238E27FC236}">
                    <a16:creationId xmlns:a16="http://schemas.microsoft.com/office/drawing/2014/main" xmlns="" id="{21CACEBB-2406-4557-AC36-4B29FE0ADB4F}"/>
                  </a:ext>
                </a:extLst>
              </p:cNvPr>
              <p:cNvSpPr/>
              <p:nvPr/>
            </p:nvSpPr>
            <p:spPr>
              <a:xfrm>
                <a:off x="10286552" y="4531840"/>
                <a:ext cx="1193320" cy="1193310"/>
              </a:xfrm>
              <a:custGeom>
                <a:avLst/>
                <a:gdLst>
                  <a:gd name="connsiteX0" fmla="*/ 16583 w 1193320"/>
                  <a:gd name="connsiteY0" fmla="*/ 1193311 h 1193310"/>
                  <a:gd name="connsiteX1" fmla="*/ 1193321 w 1193320"/>
                  <a:gd name="connsiteY1" fmla="*/ 16573 h 1193310"/>
                  <a:gd name="connsiteX2" fmla="*/ 1182958 w 1193320"/>
                  <a:gd name="connsiteY2" fmla="*/ 0 h 1193310"/>
                  <a:gd name="connsiteX3" fmla="*/ 0 w 1193320"/>
                  <a:gd name="connsiteY3" fmla="*/ 1182958 h 1193310"/>
                  <a:gd name="connsiteX4" fmla="*/ 16583 w 1193320"/>
                  <a:gd name="connsiteY4" fmla="*/ 1193311 h 119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320" h="1193310">
                    <a:moveTo>
                      <a:pt x="16583" y="1193311"/>
                    </a:moveTo>
                    <a:lnTo>
                      <a:pt x="1193321" y="16573"/>
                    </a:lnTo>
                    <a:cubicBezTo>
                      <a:pt x="1189958" y="11001"/>
                      <a:pt x="1186453" y="5505"/>
                      <a:pt x="1182958" y="0"/>
                    </a:cubicBezTo>
                    <a:lnTo>
                      <a:pt x="0" y="1182958"/>
                    </a:lnTo>
                    <a:cubicBezTo>
                      <a:pt x="5505" y="1186453"/>
                      <a:pt x="11011" y="1189958"/>
                      <a:pt x="16583" y="1193311"/>
                    </a:cubicBezTo>
                    <a:close/>
                  </a:path>
                </a:pathLst>
              </a:custGeom>
              <a:solidFill>
                <a:srgbClr val="D2D2D2"/>
              </a:solidFill>
              <a:ln w="9525" cap="flat">
                <a:noFill/>
                <a:prstDash val="solid"/>
                <a:miter/>
              </a:ln>
            </p:spPr>
            <p:txBody>
              <a:bodyPr rtlCol="0" anchor="ctr"/>
              <a:lstStyle/>
              <a:p>
                <a:endParaRPr lang="en-US"/>
              </a:p>
            </p:txBody>
          </p:sp>
          <p:sp>
            <p:nvSpPr>
              <p:cNvPr id="17" name="Graphic 2" descr="A collection of circles in various sizes and patterns">
                <a:extLst>
                  <a:ext uri="{FF2B5EF4-FFF2-40B4-BE49-F238E27FC236}">
                    <a16:creationId xmlns:a16="http://schemas.microsoft.com/office/drawing/2014/main" xmlns="" id="{D2A0970C-DC56-43A3-A6C7-E61EFA3DBF3B}"/>
                  </a:ext>
                </a:extLst>
              </p:cNvPr>
              <p:cNvSpPr/>
              <p:nvPr/>
            </p:nvSpPr>
            <p:spPr>
              <a:xfrm>
                <a:off x="10233336" y="4478624"/>
                <a:ext cx="1210884" cy="1210884"/>
              </a:xfrm>
              <a:custGeom>
                <a:avLst/>
                <a:gdLst>
                  <a:gd name="connsiteX0" fmla="*/ 15630 w 1210884"/>
                  <a:gd name="connsiteY0" fmla="*/ 1210885 h 1210884"/>
                  <a:gd name="connsiteX1" fmla="*/ 1210885 w 1210884"/>
                  <a:gd name="connsiteY1" fmla="*/ 15630 h 1210884"/>
                  <a:gd name="connsiteX2" fmla="*/ 1199579 w 1210884"/>
                  <a:gd name="connsiteY2" fmla="*/ 0 h 1210884"/>
                  <a:gd name="connsiteX3" fmla="*/ 0 w 1210884"/>
                  <a:gd name="connsiteY3" fmla="*/ 1199579 h 1210884"/>
                  <a:gd name="connsiteX4" fmla="*/ 15630 w 1210884"/>
                  <a:gd name="connsiteY4" fmla="*/ 1210885 h 121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84" h="1210884">
                    <a:moveTo>
                      <a:pt x="15630" y="1210885"/>
                    </a:moveTo>
                    <a:lnTo>
                      <a:pt x="1210885" y="15630"/>
                    </a:lnTo>
                    <a:cubicBezTo>
                      <a:pt x="1207151" y="10401"/>
                      <a:pt x="1203436" y="5162"/>
                      <a:pt x="1199579" y="0"/>
                    </a:cubicBezTo>
                    <a:lnTo>
                      <a:pt x="0" y="1199579"/>
                    </a:lnTo>
                    <a:cubicBezTo>
                      <a:pt x="5172" y="1203436"/>
                      <a:pt x="10401" y="1207160"/>
                      <a:pt x="15630" y="1210885"/>
                    </a:cubicBezTo>
                    <a:close/>
                  </a:path>
                </a:pathLst>
              </a:custGeom>
              <a:solidFill>
                <a:srgbClr val="D2D2D2"/>
              </a:solidFill>
              <a:ln w="9525" cap="flat">
                <a:noFill/>
                <a:prstDash val="solid"/>
                <a:miter/>
              </a:ln>
            </p:spPr>
            <p:txBody>
              <a:bodyPr rtlCol="0" anchor="ctr"/>
              <a:lstStyle/>
              <a:p>
                <a:endParaRPr lang="en-US"/>
              </a:p>
            </p:txBody>
          </p:sp>
          <p:sp>
            <p:nvSpPr>
              <p:cNvPr id="18" name="Graphic 2" descr="A collection of circles in various sizes and patterns">
                <a:extLst>
                  <a:ext uri="{FF2B5EF4-FFF2-40B4-BE49-F238E27FC236}">
                    <a16:creationId xmlns:a16="http://schemas.microsoft.com/office/drawing/2014/main" xmlns="" id="{2CA75C15-05D3-4A00-8530-DB5BB71C813E}"/>
                  </a:ext>
                </a:extLst>
              </p:cNvPr>
              <p:cNvSpPr/>
              <p:nvPr/>
            </p:nvSpPr>
            <p:spPr>
              <a:xfrm>
                <a:off x="10183720" y="4432142"/>
                <a:ext cx="1219352" cy="1218333"/>
              </a:xfrm>
              <a:custGeom>
                <a:avLst/>
                <a:gdLst>
                  <a:gd name="connsiteX0" fmla="*/ 1205884 w 1219352"/>
                  <a:gd name="connsiteY0" fmla="*/ 0 h 1218333"/>
                  <a:gd name="connsiteX1" fmla="*/ 0 w 1219352"/>
                  <a:gd name="connsiteY1" fmla="*/ 1205884 h 1218333"/>
                  <a:gd name="connsiteX2" fmla="*/ 14488 w 1219352"/>
                  <a:gd name="connsiteY2" fmla="*/ 1218333 h 1218333"/>
                  <a:gd name="connsiteX3" fmla="*/ 1219353 w 1219352"/>
                  <a:gd name="connsiteY3" fmla="*/ 13468 h 1218333"/>
                  <a:gd name="connsiteX4" fmla="*/ 1205884 w 1219352"/>
                  <a:gd name="connsiteY4" fmla="*/ 0 h 12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2" h="1218333">
                    <a:moveTo>
                      <a:pt x="1205884" y="0"/>
                    </a:moveTo>
                    <a:lnTo>
                      <a:pt x="0" y="1205884"/>
                    </a:lnTo>
                    <a:cubicBezTo>
                      <a:pt x="4810" y="1210066"/>
                      <a:pt x="9611" y="1214266"/>
                      <a:pt x="14488" y="1218333"/>
                    </a:cubicBezTo>
                    <a:lnTo>
                      <a:pt x="1219353" y="13468"/>
                    </a:lnTo>
                    <a:lnTo>
                      <a:pt x="1205884" y="0"/>
                    </a:lnTo>
                    <a:close/>
                  </a:path>
                </a:pathLst>
              </a:custGeom>
              <a:solidFill>
                <a:srgbClr val="D2D2D2"/>
              </a:solidFill>
              <a:ln w="9525" cap="flat">
                <a:noFill/>
                <a:prstDash val="solid"/>
                <a:miter/>
              </a:ln>
            </p:spPr>
            <p:txBody>
              <a:bodyPr rtlCol="0" anchor="ctr"/>
              <a:lstStyle/>
              <a:p>
                <a:endParaRPr lang="en-US"/>
              </a:p>
            </p:txBody>
          </p:sp>
          <p:sp>
            <p:nvSpPr>
              <p:cNvPr id="19" name="Graphic 2" descr="A collection of circles in various sizes and patterns">
                <a:extLst>
                  <a:ext uri="{FF2B5EF4-FFF2-40B4-BE49-F238E27FC236}">
                    <a16:creationId xmlns:a16="http://schemas.microsoft.com/office/drawing/2014/main" xmlns="" id="{201BDA7A-0907-4968-9240-2F5498DDEEF9}"/>
                  </a:ext>
                </a:extLst>
              </p:cNvPr>
              <p:cNvSpPr/>
              <p:nvPr/>
            </p:nvSpPr>
            <p:spPr>
              <a:xfrm>
                <a:off x="10137219" y="4387364"/>
                <a:ext cx="1220828" cy="1220600"/>
              </a:xfrm>
              <a:custGeom>
                <a:avLst/>
                <a:gdLst>
                  <a:gd name="connsiteX0" fmla="*/ 1207351 w 1220828"/>
                  <a:gd name="connsiteY0" fmla="*/ 0 h 1220600"/>
                  <a:gd name="connsiteX1" fmla="*/ 0 w 1220828"/>
                  <a:gd name="connsiteY1" fmla="*/ 1207361 h 1220600"/>
                  <a:gd name="connsiteX2" fmla="*/ 2191 w 1220828"/>
                  <a:gd name="connsiteY2" fmla="*/ 1209666 h 1220600"/>
                  <a:gd name="connsiteX3" fmla="*/ 13697 w 1220828"/>
                  <a:gd name="connsiteY3" fmla="*/ 1220600 h 1220600"/>
                  <a:gd name="connsiteX4" fmla="*/ 1220829 w 1220828"/>
                  <a:gd name="connsiteY4" fmla="*/ 13468 h 1220600"/>
                  <a:gd name="connsiteX5" fmla="*/ 1207351 w 1220828"/>
                  <a:gd name="connsiteY5" fmla="*/ 0 h 12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28" h="1220600">
                    <a:moveTo>
                      <a:pt x="1207351" y="0"/>
                    </a:moveTo>
                    <a:lnTo>
                      <a:pt x="0" y="1207361"/>
                    </a:lnTo>
                    <a:cubicBezTo>
                      <a:pt x="753" y="1208113"/>
                      <a:pt x="1438" y="1208913"/>
                      <a:pt x="2191" y="1209666"/>
                    </a:cubicBezTo>
                    <a:cubicBezTo>
                      <a:pt x="5953" y="1213428"/>
                      <a:pt x="9878" y="1216924"/>
                      <a:pt x="13697" y="1220600"/>
                    </a:cubicBezTo>
                    <a:lnTo>
                      <a:pt x="1220829" y="13468"/>
                    </a:lnTo>
                    <a:lnTo>
                      <a:pt x="1207351" y="0"/>
                    </a:lnTo>
                    <a:close/>
                  </a:path>
                </a:pathLst>
              </a:custGeom>
              <a:solidFill>
                <a:srgbClr val="D2D2D2"/>
              </a:solidFill>
              <a:ln w="9525" cap="flat">
                <a:noFill/>
                <a:prstDash val="solid"/>
                <a:miter/>
              </a:ln>
            </p:spPr>
            <p:txBody>
              <a:bodyPr rtlCol="0" anchor="ctr"/>
              <a:lstStyle/>
              <a:p>
                <a:endParaRPr lang="en-US"/>
              </a:p>
            </p:txBody>
          </p:sp>
          <p:sp>
            <p:nvSpPr>
              <p:cNvPr id="20" name="Graphic 2" descr="A collection of circles in various sizes and patterns">
                <a:extLst>
                  <a:ext uri="{FF2B5EF4-FFF2-40B4-BE49-F238E27FC236}">
                    <a16:creationId xmlns:a16="http://schemas.microsoft.com/office/drawing/2014/main" xmlns="" id="{0A39CC88-6CCE-4A86-82C2-88A2678E74C1}"/>
                  </a:ext>
                </a:extLst>
              </p:cNvPr>
              <p:cNvSpPr/>
              <p:nvPr/>
            </p:nvSpPr>
            <p:spPr>
              <a:xfrm>
                <a:off x="10094261" y="4342588"/>
                <a:ext cx="1218752" cy="1219780"/>
              </a:xfrm>
              <a:custGeom>
                <a:avLst/>
                <a:gdLst>
                  <a:gd name="connsiteX0" fmla="*/ 1205284 w 1218752"/>
                  <a:gd name="connsiteY0" fmla="*/ 0 h 1219780"/>
                  <a:gd name="connsiteX1" fmla="*/ 0 w 1218752"/>
                  <a:gd name="connsiteY1" fmla="*/ 1205284 h 1219780"/>
                  <a:gd name="connsiteX2" fmla="*/ 12440 w 1218752"/>
                  <a:gd name="connsiteY2" fmla="*/ 1219781 h 1219780"/>
                  <a:gd name="connsiteX3" fmla="*/ 1218752 w 1218752"/>
                  <a:gd name="connsiteY3" fmla="*/ 13468 h 1219780"/>
                  <a:gd name="connsiteX4" fmla="*/ 1205284 w 1218752"/>
                  <a:gd name="connsiteY4" fmla="*/ 0 h 121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52" h="1219780">
                    <a:moveTo>
                      <a:pt x="1205284" y="0"/>
                    </a:moveTo>
                    <a:lnTo>
                      <a:pt x="0" y="1205284"/>
                    </a:lnTo>
                    <a:cubicBezTo>
                      <a:pt x="4144" y="1210123"/>
                      <a:pt x="8172" y="1215018"/>
                      <a:pt x="12440" y="1219781"/>
                    </a:cubicBezTo>
                    <a:lnTo>
                      <a:pt x="1218752" y="13468"/>
                    </a:lnTo>
                    <a:lnTo>
                      <a:pt x="1205284" y="0"/>
                    </a:lnTo>
                    <a:close/>
                  </a:path>
                </a:pathLst>
              </a:custGeom>
              <a:solidFill>
                <a:srgbClr val="D2D2D2"/>
              </a:solidFill>
              <a:ln w="9525" cap="flat">
                <a:noFill/>
                <a:prstDash val="solid"/>
                <a:miter/>
              </a:ln>
            </p:spPr>
            <p:txBody>
              <a:bodyPr rtlCol="0" anchor="ctr"/>
              <a:lstStyle/>
              <a:p>
                <a:endParaRPr lang="en-US"/>
              </a:p>
            </p:txBody>
          </p:sp>
          <p:sp>
            <p:nvSpPr>
              <p:cNvPr id="21" name="Graphic 2" descr="A collection of circles in various sizes and patterns">
                <a:extLst>
                  <a:ext uri="{FF2B5EF4-FFF2-40B4-BE49-F238E27FC236}">
                    <a16:creationId xmlns:a16="http://schemas.microsoft.com/office/drawing/2014/main" xmlns="" id="{E2B1A47C-C2B6-4E52-9618-C3BC80F22DFC}"/>
                  </a:ext>
                </a:extLst>
              </p:cNvPr>
              <p:cNvSpPr/>
              <p:nvPr/>
            </p:nvSpPr>
            <p:spPr>
              <a:xfrm>
                <a:off x="10054294" y="4299601"/>
                <a:ext cx="1213618" cy="1213608"/>
              </a:xfrm>
              <a:custGeom>
                <a:avLst/>
                <a:gdLst>
                  <a:gd name="connsiteX0" fmla="*/ 11763 w 1213618"/>
                  <a:gd name="connsiteY0" fmla="*/ 1213609 h 1213608"/>
                  <a:gd name="connsiteX1" fmla="*/ 1213618 w 1213618"/>
                  <a:gd name="connsiteY1" fmla="*/ 11754 h 1213608"/>
                  <a:gd name="connsiteX2" fmla="*/ 1198436 w 1213618"/>
                  <a:gd name="connsiteY2" fmla="*/ 0 h 1213608"/>
                  <a:gd name="connsiteX3" fmla="*/ 0 w 1213618"/>
                  <a:gd name="connsiteY3" fmla="*/ 1198435 h 1213608"/>
                  <a:gd name="connsiteX4" fmla="*/ 11763 w 1213618"/>
                  <a:gd name="connsiteY4" fmla="*/ 1213609 h 121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18" h="1213608">
                    <a:moveTo>
                      <a:pt x="11763" y="1213609"/>
                    </a:moveTo>
                    <a:lnTo>
                      <a:pt x="1213618" y="11754"/>
                    </a:lnTo>
                    <a:cubicBezTo>
                      <a:pt x="1208551" y="7849"/>
                      <a:pt x="1203570" y="3772"/>
                      <a:pt x="1198436" y="0"/>
                    </a:cubicBezTo>
                    <a:lnTo>
                      <a:pt x="0" y="1198435"/>
                    </a:lnTo>
                    <a:cubicBezTo>
                      <a:pt x="3781" y="1203560"/>
                      <a:pt x="7858" y="1208542"/>
                      <a:pt x="11763" y="1213609"/>
                    </a:cubicBezTo>
                    <a:close/>
                  </a:path>
                </a:pathLst>
              </a:custGeom>
              <a:solidFill>
                <a:srgbClr val="D2D2D2"/>
              </a:solidFill>
              <a:ln w="9525" cap="flat">
                <a:noFill/>
                <a:prstDash val="solid"/>
                <a:miter/>
              </a:ln>
            </p:spPr>
            <p:txBody>
              <a:bodyPr rtlCol="0" anchor="ctr"/>
              <a:lstStyle/>
              <a:p>
                <a:endParaRPr lang="en-US"/>
              </a:p>
            </p:txBody>
          </p:sp>
          <p:sp>
            <p:nvSpPr>
              <p:cNvPr id="22" name="Graphic 2" descr="A collection of circles in various sizes and patterns">
                <a:extLst>
                  <a:ext uri="{FF2B5EF4-FFF2-40B4-BE49-F238E27FC236}">
                    <a16:creationId xmlns:a16="http://schemas.microsoft.com/office/drawing/2014/main" xmlns="" id="{3F07811D-CAE1-4E7E-8DFC-76CAF8F9B5A3}"/>
                  </a:ext>
                </a:extLst>
              </p:cNvPr>
              <p:cNvSpPr/>
              <p:nvPr/>
            </p:nvSpPr>
            <p:spPr>
              <a:xfrm>
                <a:off x="10018185" y="4263463"/>
                <a:ext cx="1197454" cy="1197463"/>
              </a:xfrm>
              <a:custGeom>
                <a:avLst/>
                <a:gdLst>
                  <a:gd name="connsiteX0" fmla="*/ 10354 w 1197454"/>
                  <a:gd name="connsiteY0" fmla="*/ 1197464 h 1197463"/>
                  <a:gd name="connsiteX1" fmla="*/ 1197455 w 1197454"/>
                  <a:gd name="connsiteY1" fmla="*/ 10363 h 1197463"/>
                  <a:gd name="connsiteX2" fmla="*/ 1180872 w 1197454"/>
                  <a:gd name="connsiteY2" fmla="*/ 0 h 1197463"/>
                  <a:gd name="connsiteX3" fmla="*/ 0 w 1197454"/>
                  <a:gd name="connsiteY3" fmla="*/ 1180891 h 1197463"/>
                  <a:gd name="connsiteX4" fmla="*/ 10354 w 1197454"/>
                  <a:gd name="connsiteY4" fmla="*/ 1197464 h 119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454" h="1197463">
                    <a:moveTo>
                      <a:pt x="10354" y="1197464"/>
                    </a:moveTo>
                    <a:lnTo>
                      <a:pt x="1197455" y="10363"/>
                    </a:lnTo>
                    <a:cubicBezTo>
                      <a:pt x="1191987" y="6772"/>
                      <a:pt x="1186406" y="3458"/>
                      <a:pt x="1180872" y="0"/>
                    </a:cubicBezTo>
                    <a:lnTo>
                      <a:pt x="0" y="1180891"/>
                    </a:lnTo>
                    <a:cubicBezTo>
                      <a:pt x="3448" y="1186415"/>
                      <a:pt x="6772" y="1192006"/>
                      <a:pt x="10354" y="1197464"/>
                    </a:cubicBezTo>
                    <a:close/>
                  </a:path>
                </a:pathLst>
              </a:custGeom>
              <a:solidFill>
                <a:srgbClr val="D2D2D2"/>
              </a:solidFill>
              <a:ln w="9525" cap="flat">
                <a:noFill/>
                <a:prstDash val="solid"/>
                <a:miter/>
              </a:ln>
            </p:spPr>
            <p:txBody>
              <a:bodyPr rtlCol="0" anchor="ctr"/>
              <a:lstStyle/>
              <a:p>
                <a:endParaRPr lang="en-US"/>
              </a:p>
            </p:txBody>
          </p:sp>
          <p:sp>
            <p:nvSpPr>
              <p:cNvPr id="23" name="Graphic 2" descr="A collection of circles in various sizes and patterns">
                <a:extLst>
                  <a:ext uri="{FF2B5EF4-FFF2-40B4-BE49-F238E27FC236}">
                    <a16:creationId xmlns:a16="http://schemas.microsoft.com/office/drawing/2014/main" xmlns="" id="{64331353-B2E5-4E37-9083-7907790333A2}"/>
                  </a:ext>
                </a:extLst>
              </p:cNvPr>
              <p:cNvSpPr/>
              <p:nvPr/>
            </p:nvSpPr>
            <p:spPr>
              <a:xfrm>
                <a:off x="9985343" y="4230640"/>
                <a:ext cx="1174137" cy="1174127"/>
              </a:xfrm>
              <a:custGeom>
                <a:avLst/>
                <a:gdLst>
                  <a:gd name="connsiteX0" fmla="*/ 9563 w 1174137"/>
                  <a:gd name="connsiteY0" fmla="*/ 1174128 h 1174127"/>
                  <a:gd name="connsiteX1" fmla="*/ 1174137 w 1174137"/>
                  <a:gd name="connsiteY1" fmla="*/ 9554 h 1174127"/>
                  <a:gd name="connsiteX2" fmla="*/ 1156754 w 1174137"/>
                  <a:gd name="connsiteY2" fmla="*/ 0 h 1174127"/>
                  <a:gd name="connsiteX3" fmla="*/ 0 w 1174137"/>
                  <a:gd name="connsiteY3" fmla="*/ 1156745 h 1174127"/>
                  <a:gd name="connsiteX4" fmla="*/ 9563 w 1174137"/>
                  <a:gd name="connsiteY4" fmla="*/ 1174128 h 11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37" h="1174127">
                    <a:moveTo>
                      <a:pt x="9563" y="1174128"/>
                    </a:moveTo>
                    <a:lnTo>
                      <a:pt x="1174137" y="9554"/>
                    </a:lnTo>
                    <a:cubicBezTo>
                      <a:pt x="1168346" y="6353"/>
                      <a:pt x="1162602" y="3048"/>
                      <a:pt x="1156754" y="0"/>
                    </a:cubicBezTo>
                    <a:lnTo>
                      <a:pt x="0" y="1156745"/>
                    </a:lnTo>
                    <a:cubicBezTo>
                      <a:pt x="3058" y="1162593"/>
                      <a:pt x="6363" y="1168337"/>
                      <a:pt x="9563" y="1174128"/>
                    </a:cubicBezTo>
                    <a:close/>
                  </a:path>
                </a:pathLst>
              </a:custGeom>
              <a:solidFill>
                <a:srgbClr val="D2D2D2"/>
              </a:solidFill>
              <a:ln w="9525" cap="flat">
                <a:noFill/>
                <a:prstDash val="solid"/>
                <a:miter/>
              </a:ln>
            </p:spPr>
            <p:txBody>
              <a:bodyPr rtlCol="0" anchor="ctr"/>
              <a:lstStyle/>
              <a:p>
                <a:endParaRPr lang="en-US"/>
              </a:p>
            </p:txBody>
          </p:sp>
          <p:sp>
            <p:nvSpPr>
              <p:cNvPr id="24" name="Graphic 2" descr="A collection of circles in various sizes and patterns">
                <a:extLst>
                  <a:ext uri="{FF2B5EF4-FFF2-40B4-BE49-F238E27FC236}">
                    <a16:creationId xmlns:a16="http://schemas.microsoft.com/office/drawing/2014/main" xmlns="" id="{743B3049-5FC8-43E0-A35D-E7838DF8B69C}"/>
                  </a:ext>
                </a:extLst>
              </p:cNvPr>
              <p:cNvSpPr/>
              <p:nvPr/>
            </p:nvSpPr>
            <p:spPr>
              <a:xfrm>
                <a:off x="9956663" y="4201941"/>
                <a:ext cx="1143085" cy="1143104"/>
              </a:xfrm>
              <a:custGeom>
                <a:avLst/>
                <a:gdLst>
                  <a:gd name="connsiteX0" fmla="*/ 8153 w 1143085"/>
                  <a:gd name="connsiteY0" fmla="*/ 1143105 h 1143104"/>
                  <a:gd name="connsiteX1" fmla="*/ 1143086 w 1143085"/>
                  <a:gd name="connsiteY1" fmla="*/ 8163 h 1143104"/>
                  <a:gd name="connsiteX2" fmla="*/ 1124302 w 1143085"/>
                  <a:gd name="connsiteY2" fmla="*/ 0 h 1143104"/>
                  <a:gd name="connsiteX3" fmla="*/ 0 w 1143085"/>
                  <a:gd name="connsiteY3" fmla="*/ 1124322 h 1143104"/>
                  <a:gd name="connsiteX4" fmla="*/ 8153 w 1143085"/>
                  <a:gd name="connsiteY4" fmla="*/ 1143105 h 114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85" h="1143104">
                    <a:moveTo>
                      <a:pt x="8153" y="1143105"/>
                    </a:moveTo>
                    <a:lnTo>
                      <a:pt x="1143086" y="8163"/>
                    </a:lnTo>
                    <a:cubicBezTo>
                      <a:pt x="1136857" y="5344"/>
                      <a:pt x="1130579" y="2667"/>
                      <a:pt x="1124302" y="0"/>
                    </a:cubicBezTo>
                    <a:lnTo>
                      <a:pt x="0" y="1124322"/>
                    </a:lnTo>
                    <a:cubicBezTo>
                      <a:pt x="2667" y="1130598"/>
                      <a:pt x="5334" y="1136875"/>
                      <a:pt x="8153" y="1143105"/>
                    </a:cubicBezTo>
                    <a:close/>
                  </a:path>
                </a:pathLst>
              </a:custGeom>
              <a:solidFill>
                <a:srgbClr val="D2D2D2"/>
              </a:solidFill>
              <a:ln w="9525" cap="flat">
                <a:noFill/>
                <a:prstDash val="solid"/>
                <a:miter/>
              </a:ln>
            </p:spPr>
            <p:txBody>
              <a:bodyPr rtlCol="0" anchor="ctr"/>
              <a:lstStyle/>
              <a:p>
                <a:endParaRPr lang="en-US"/>
              </a:p>
            </p:txBody>
          </p:sp>
          <p:sp>
            <p:nvSpPr>
              <p:cNvPr id="25" name="Graphic 2" descr="A collection of circles in various sizes and patterns">
                <a:extLst>
                  <a:ext uri="{FF2B5EF4-FFF2-40B4-BE49-F238E27FC236}">
                    <a16:creationId xmlns:a16="http://schemas.microsoft.com/office/drawing/2014/main" xmlns="" id="{14DEEF82-2AFF-4178-8ACF-8C6D2F90E000}"/>
                  </a:ext>
                </a:extLst>
              </p:cNvPr>
              <p:cNvSpPr/>
              <p:nvPr/>
            </p:nvSpPr>
            <p:spPr>
              <a:xfrm>
                <a:off x="9932060" y="4177348"/>
                <a:ext cx="1103804" cy="1103804"/>
              </a:xfrm>
              <a:custGeom>
                <a:avLst/>
                <a:gdLst>
                  <a:gd name="connsiteX0" fmla="*/ 6849 w 1103804"/>
                  <a:gd name="connsiteY0" fmla="*/ 1103805 h 1103804"/>
                  <a:gd name="connsiteX1" fmla="*/ 1103805 w 1103804"/>
                  <a:gd name="connsiteY1" fmla="*/ 6849 h 1103804"/>
                  <a:gd name="connsiteX2" fmla="*/ 1083716 w 1103804"/>
                  <a:gd name="connsiteY2" fmla="*/ 0 h 1103804"/>
                  <a:gd name="connsiteX3" fmla="*/ 0 w 1103804"/>
                  <a:gd name="connsiteY3" fmla="*/ 1083716 h 1103804"/>
                  <a:gd name="connsiteX4" fmla="*/ 6849 w 1103804"/>
                  <a:gd name="connsiteY4" fmla="*/ 1103805 h 11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804" h="1103804">
                    <a:moveTo>
                      <a:pt x="6849" y="1103805"/>
                    </a:moveTo>
                    <a:lnTo>
                      <a:pt x="1103805" y="6849"/>
                    </a:lnTo>
                    <a:cubicBezTo>
                      <a:pt x="1097137" y="4458"/>
                      <a:pt x="1090432" y="2229"/>
                      <a:pt x="1083716" y="0"/>
                    </a:cubicBezTo>
                    <a:lnTo>
                      <a:pt x="0" y="1083716"/>
                    </a:lnTo>
                    <a:cubicBezTo>
                      <a:pt x="2219" y="1090432"/>
                      <a:pt x="4448" y="1097137"/>
                      <a:pt x="6849" y="1103805"/>
                    </a:cubicBezTo>
                    <a:close/>
                  </a:path>
                </a:pathLst>
              </a:custGeom>
              <a:solidFill>
                <a:srgbClr val="D2D2D2"/>
              </a:solidFill>
              <a:ln w="9525" cap="flat">
                <a:noFill/>
                <a:prstDash val="solid"/>
                <a:miter/>
              </a:ln>
            </p:spPr>
            <p:txBody>
              <a:bodyPr rtlCol="0" anchor="ctr"/>
              <a:lstStyle/>
              <a:p>
                <a:endParaRPr lang="en-US"/>
              </a:p>
            </p:txBody>
          </p:sp>
          <p:sp>
            <p:nvSpPr>
              <p:cNvPr id="26" name="Graphic 2" descr="A collection of circles in various sizes and patterns">
                <a:extLst>
                  <a:ext uri="{FF2B5EF4-FFF2-40B4-BE49-F238E27FC236}">
                    <a16:creationId xmlns:a16="http://schemas.microsoft.com/office/drawing/2014/main" xmlns="" id="{C0C6E4F1-18D2-44CD-896A-27CE83DBD9A0}"/>
                  </a:ext>
                </a:extLst>
              </p:cNvPr>
              <p:cNvSpPr/>
              <p:nvPr/>
            </p:nvSpPr>
            <p:spPr>
              <a:xfrm>
                <a:off x="9912038" y="4157326"/>
                <a:ext cx="1055312" cy="1055312"/>
              </a:xfrm>
              <a:custGeom>
                <a:avLst/>
                <a:gdLst>
                  <a:gd name="connsiteX0" fmla="*/ 5572 w 1055312"/>
                  <a:gd name="connsiteY0" fmla="*/ 1055313 h 1055312"/>
                  <a:gd name="connsiteX1" fmla="*/ 1055313 w 1055312"/>
                  <a:gd name="connsiteY1" fmla="*/ 5572 h 1055312"/>
                  <a:gd name="connsiteX2" fmla="*/ 1033948 w 1055312"/>
                  <a:gd name="connsiteY2" fmla="*/ 0 h 1055312"/>
                  <a:gd name="connsiteX3" fmla="*/ 0 w 1055312"/>
                  <a:gd name="connsiteY3" fmla="*/ 1033958 h 1055312"/>
                  <a:gd name="connsiteX4" fmla="*/ 5572 w 1055312"/>
                  <a:gd name="connsiteY4" fmla="*/ 1055313 h 105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12" h="1055312">
                    <a:moveTo>
                      <a:pt x="5572" y="1055313"/>
                    </a:moveTo>
                    <a:lnTo>
                      <a:pt x="1055313" y="5572"/>
                    </a:lnTo>
                    <a:cubicBezTo>
                      <a:pt x="1048198" y="3677"/>
                      <a:pt x="1041102" y="1705"/>
                      <a:pt x="1033948" y="0"/>
                    </a:cubicBezTo>
                    <a:lnTo>
                      <a:pt x="0" y="1033958"/>
                    </a:lnTo>
                    <a:cubicBezTo>
                      <a:pt x="1714" y="1041111"/>
                      <a:pt x="3677" y="1048207"/>
                      <a:pt x="5572" y="1055313"/>
                    </a:cubicBezTo>
                    <a:close/>
                  </a:path>
                </a:pathLst>
              </a:custGeom>
              <a:solidFill>
                <a:srgbClr val="D2D2D2"/>
              </a:solidFill>
              <a:ln w="9525" cap="flat">
                <a:noFill/>
                <a:prstDash val="solid"/>
                <a:miter/>
              </a:ln>
            </p:spPr>
            <p:txBody>
              <a:bodyPr rtlCol="0" anchor="ctr"/>
              <a:lstStyle/>
              <a:p>
                <a:endParaRPr lang="en-US"/>
              </a:p>
            </p:txBody>
          </p:sp>
          <p:sp>
            <p:nvSpPr>
              <p:cNvPr id="27" name="Graphic 2" descr="A collection of circles in various sizes and patterns">
                <a:extLst>
                  <a:ext uri="{FF2B5EF4-FFF2-40B4-BE49-F238E27FC236}">
                    <a16:creationId xmlns:a16="http://schemas.microsoft.com/office/drawing/2014/main" xmlns="" id="{704FF250-D0DA-44C5-B095-B2AF704163CF}"/>
                  </a:ext>
                </a:extLst>
              </p:cNvPr>
              <p:cNvSpPr/>
              <p:nvPr/>
            </p:nvSpPr>
            <p:spPr>
              <a:xfrm>
                <a:off x="9897503" y="4142782"/>
                <a:ext cx="996267" cy="996276"/>
              </a:xfrm>
              <a:custGeom>
                <a:avLst/>
                <a:gdLst>
                  <a:gd name="connsiteX0" fmla="*/ 3886 w 996267"/>
                  <a:gd name="connsiteY0" fmla="*/ 996277 h 996276"/>
                  <a:gd name="connsiteX1" fmla="*/ 996267 w 996267"/>
                  <a:gd name="connsiteY1" fmla="*/ 3896 h 996276"/>
                  <a:gd name="connsiteX2" fmla="*/ 973226 w 996267"/>
                  <a:gd name="connsiteY2" fmla="*/ 0 h 996276"/>
                  <a:gd name="connsiteX3" fmla="*/ 0 w 996267"/>
                  <a:gd name="connsiteY3" fmla="*/ 973236 h 996276"/>
                  <a:gd name="connsiteX4" fmla="*/ 3886 w 996267"/>
                  <a:gd name="connsiteY4" fmla="*/ 996277 h 99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267" h="996276">
                    <a:moveTo>
                      <a:pt x="3886" y="996277"/>
                    </a:moveTo>
                    <a:lnTo>
                      <a:pt x="996267" y="3896"/>
                    </a:lnTo>
                    <a:cubicBezTo>
                      <a:pt x="988590" y="2553"/>
                      <a:pt x="980923" y="1134"/>
                      <a:pt x="973226" y="0"/>
                    </a:cubicBezTo>
                    <a:lnTo>
                      <a:pt x="0" y="973236"/>
                    </a:lnTo>
                    <a:cubicBezTo>
                      <a:pt x="1124" y="980942"/>
                      <a:pt x="2543" y="988600"/>
                      <a:pt x="3886" y="996277"/>
                    </a:cubicBezTo>
                    <a:close/>
                  </a:path>
                </a:pathLst>
              </a:custGeom>
              <a:solidFill>
                <a:srgbClr val="D2D2D2"/>
              </a:solidFill>
              <a:ln w="9525" cap="flat">
                <a:noFill/>
                <a:prstDash val="solid"/>
                <a:miter/>
              </a:ln>
            </p:spPr>
            <p:txBody>
              <a:bodyPr rtlCol="0" anchor="ctr"/>
              <a:lstStyle/>
              <a:p>
                <a:endParaRPr lang="en-US"/>
              </a:p>
            </p:txBody>
          </p:sp>
          <p:sp>
            <p:nvSpPr>
              <p:cNvPr id="28" name="Graphic 2" descr="A collection of circles in various sizes and patterns">
                <a:extLst>
                  <a:ext uri="{FF2B5EF4-FFF2-40B4-BE49-F238E27FC236}">
                    <a16:creationId xmlns:a16="http://schemas.microsoft.com/office/drawing/2014/main" xmlns="" id="{18B4AA6D-2B15-4D54-819F-199AB13F3BD8}"/>
                  </a:ext>
                </a:extLst>
              </p:cNvPr>
              <p:cNvSpPr/>
              <p:nvPr/>
            </p:nvSpPr>
            <p:spPr>
              <a:xfrm>
                <a:off x="9889464" y="4134752"/>
                <a:ext cx="924629" cy="924639"/>
              </a:xfrm>
              <a:custGeom>
                <a:avLst/>
                <a:gdLst>
                  <a:gd name="connsiteX0" fmla="*/ 1800 w 924629"/>
                  <a:gd name="connsiteY0" fmla="*/ 924639 h 924639"/>
                  <a:gd name="connsiteX1" fmla="*/ 924630 w 924629"/>
                  <a:gd name="connsiteY1" fmla="*/ 1800 h 924639"/>
                  <a:gd name="connsiteX2" fmla="*/ 899494 w 924629"/>
                  <a:gd name="connsiteY2" fmla="*/ 0 h 924639"/>
                  <a:gd name="connsiteX3" fmla="*/ 0 w 924629"/>
                  <a:gd name="connsiteY3" fmla="*/ 899503 h 924639"/>
                  <a:gd name="connsiteX4" fmla="*/ 1800 w 924629"/>
                  <a:gd name="connsiteY4" fmla="*/ 924639 h 92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29" h="924639">
                    <a:moveTo>
                      <a:pt x="1800" y="924639"/>
                    </a:moveTo>
                    <a:lnTo>
                      <a:pt x="924630" y="1800"/>
                    </a:lnTo>
                    <a:cubicBezTo>
                      <a:pt x="916257" y="1134"/>
                      <a:pt x="907885" y="419"/>
                      <a:pt x="899494" y="0"/>
                    </a:cubicBezTo>
                    <a:lnTo>
                      <a:pt x="0" y="899503"/>
                    </a:lnTo>
                    <a:cubicBezTo>
                      <a:pt x="419" y="907894"/>
                      <a:pt x="1134" y="916267"/>
                      <a:pt x="1800" y="924639"/>
                    </a:cubicBezTo>
                    <a:close/>
                  </a:path>
                </a:pathLst>
              </a:custGeom>
              <a:solidFill>
                <a:srgbClr val="D2D2D2"/>
              </a:solidFill>
              <a:ln w="9525" cap="flat">
                <a:noFill/>
                <a:prstDash val="solid"/>
                <a:miter/>
              </a:ln>
            </p:spPr>
            <p:txBody>
              <a:bodyPr rtlCol="0" anchor="ctr"/>
              <a:lstStyle/>
              <a:p>
                <a:endParaRPr lang="en-US"/>
              </a:p>
            </p:txBody>
          </p:sp>
          <p:sp>
            <p:nvSpPr>
              <p:cNvPr id="29" name="Graphic 2" descr="A collection of circles in various sizes and patterns">
                <a:extLst>
                  <a:ext uri="{FF2B5EF4-FFF2-40B4-BE49-F238E27FC236}">
                    <a16:creationId xmlns:a16="http://schemas.microsoft.com/office/drawing/2014/main" xmlns="" id="{57C26C4B-D4E5-4854-8E95-9589DAA3C84A}"/>
                  </a:ext>
                </a:extLst>
              </p:cNvPr>
              <p:cNvSpPr/>
              <p:nvPr/>
            </p:nvSpPr>
            <p:spPr>
              <a:xfrm>
                <a:off x="9888769" y="4134057"/>
                <a:ext cx="838028" cy="838028"/>
              </a:xfrm>
              <a:custGeom>
                <a:avLst/>
                <a:gdLst>
                  <a:gd name="connsiteX0" fmla="*/ 0 w 838028"/>
                  <a:gd name="connsiteY0" fmla="*/ 838029 h 838028"/>
                  <a:gd name="connsiteX1" fmla="*/ 838029 w 838028"/>
                  <a:gd name="connsiteY1" fmla="*/ 0 h 838028"/>
                  <a:gd name="connsiteX2" fmla="*/ 810168 w 838028"/>
                  <a:gd name="connsiteY2" fmla="*/ 924 h 838028"/>
                  <a:gd name="connsiteX3" fmla="*/ 934 w 838028"/>
                  <a:gd name="connsiteY3" fmla="*/ 810159 h 838028"/>
                  <a:gd name="connsiteX4" fmla="*/ 0 w 838028"/>
                  <a:gd name="connsiteY4" fmla="*/ 838029 h 838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28" h="838028">
                    <a:moveTo>
                      <a:pt x="0" y="838029"/>
                    </a:moveTo>
                    <a:lnTo>
                      <a:pt x="838029" y="0"/>
                    </a:lnTo>
                    <a:cubicBezTo>
                      <a:pt x="828732" y="200"/>
                      <a:pt x="819445" y="429"/>
                      <a:pt x="810168" y="924"/>
                    </a:cubicBezTo>
                    <a:lnTo>
                      <a:pt x="934" y="810159"/>
                    </a:lnTo>
                    <a:cubicBezTo>
                      <a:pt x="419" y="819445"/>
                      <a:pt x="200" y="828742"/>
                      <a:pt x="0" y="838029"/>
                    </a:cubicBezTo>
                    <a:close/>
                  </a:path>
                </a:pathLst>
              </a:custGeom>
              <a:solidFill>
                <a:srgbClr val="D2D2D2"/>
              </a:solidFill>
              <a:ln w="9525" cap="flat">
                <a:noFill/>
                <a:prstDash val="solid"/>
                <a:miter/>
              </a:ln>
            </p:spPr>
            <p:txBody>
              <a:bodyPr rtlCol="0" anchor="ctr"/>
              <a:lstStyle/>
              <a:p>
                <a:endParaRPr lang="en-US"/>
              </a:p>
            </p:txBody>
          </p:sp>
          <p:sp>
            <p:nvSpPr>
              <p:cNvPr id="30" name="Graphic 2" descr="A collection of circles in various sizes and patterns">
                <a:extLst>
                  <a:ext uri="{FF2B5EF4-FFF2-40B4-BE49-F238E27FC236}">
                    <a16:creationId xmlns:a16="http://schemas.microsoft.com/office/drawing/2014/main" xmlns="" id="{119C3348-7853-4A27-AA30-CBA048B31294}"/>
                  </a:ext>
                </a:extLst>
              </p:cNvPr>
              <p:cNvSpPr/>
              <p:nvPr/>
            </p:nvSpPr>
            <p:spPr>
              <a:xfrm>
                <a:off x="9896313" y="4141610"/>
                <a:ext cx="733139" cy="733129"/>
              </a:xfrm>
              <a:custGeom>
                <a:avLst/>
                <a:gdLst>
                  <a:gd name="connsiteX0" fmla="*/ 0 w 733139"/>
                  <a:gd name="connsiteY0" fmla="*/ 733130 h 733129"/>
                  <a:gd name="connsiteX1" fmla="*/ 733139 w 733139"/>
                  <a:gd name="connsiteY1" fmla="*/ 0 h 733129"/>
                  <a:gd name="connsiteX2" fmla="*/ 701135 w 733139"/>
                  <a:gd name="connsiteY2" fmla="*/ 5067 h 733129"/>
                  <a:gd name="connsiteX3" fmla="*/ 5067 w 733139"/>
                  <a:gd name="connsiteY3" fmla="*/ 701135 h 733129"/>
                  <a:gd name="connsiteX4" fmla="*/ 0 w 733139"/>
                  <a:gd name="connsiteY4" fmla="*/ 733130 h 7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39" h="733129">
                    <a:moveTo>
                      <a:pt x="0" y="733130"/>
                    </a:moveTo>
                    <a:lnTo>
                      <a:pt x="733139" y="0"/>
                    </a:lnTo>
                    <a:cubicBezTo>
                      <a:pt x="722443" y="1457"/>
                      <a:pt x="711784" y="3200"/>
                      <a:pt x="701135" y="5067"/>
                    </a:cubicBezTo>
                    <a:lnTo>
                      <a:pt x="5067" y="701135"/>
                    </a:lnTo>
                    <a:cubicBezTo>
                      <a:pt x="3200" y="711775"/>
                      <a:pt x="1457" y="722433"/>
                      <a:pt x="0" y="733130"/>
                    </a:cubicBezTo>
                    <a:close/>
                  </a:path>
                </a:pathLst>
              </a:custGeom>
              <a:solidFill>
                <a:srgbClr val="D2D2D2"/>
              </a:solidFill>
              <a:ln w="9525" cap="flat">
                <a:noFill/>
                <a:prstDash val="solid"/>
                <a:miter/>
              </a:ln>
            </p:spPr>
            <p:txBody>
              <a:bodyPr rtlCol="0" anchor="ctr"/>
              <a:lstStyle/>
              <a:p>
                <a:endParaRPr lang="en-US"/>
              </a:p>
            </p:txBody>
          </p:sp>
          <p:sp>
            <p:nvSpPr>
              <p:cNvPr id="31" name="Graphic 2" descr="A collection of circles in various sizes and patterns">
                <a:extLst>
                  <a:ext uri="{FF2B5EF4-FFF2-40B4-BE49-F238E27FC236}">
                    <a16:creationId xmlns:a16="http://schemas.microsoft.com/office/drawing/2014/main" xmlns="" id="{41CD70A3-5D14-4B12-B6E6-EFD3797D8E90}"/>
                  </a:ext>
                </a:extLst>
              </p:cNvPr>
              <p:cNvSpPr/>
              <p:nvPr/>
            </p:nvSpPr>
            <p:spPr>
              <a:xfrm>
                <a:off x="9919630" y="4164908"/>
                <a:ext cx="596703" cy="596712"/>
              </a:xfrm>
              <a:custGeom>
                <a:avLst/>
                <a:gdLst>
                  <a:gd name="connsiteX0" fmla="*/ 0 w 596703"/>
                  <a:gd name="connsiteY0" fmla="*/ 596713 h 596712"/>
                  <a:gd name="connsiteX1" fmla="*/ 596703 w 596703"/>
                  <a:gd name="connsiteY1" fmla="*/ 0 h 596712"/>
                  <a:gd name="connsiteX2" fmla="*/ 558089 w 596703"/>
                  <a:gd name="connsiteY2" fmla="*/ 11678 h 596712"/>
                  <a:gd name="connsiteX3" fmla="*/ 11668 w 596703"/>
                  <a:gd name="connsiteY3" fmla="*/ 558099 h 596712"/>
                  <a:gd name="connsiteX4" fmla="*/ 0 w 596703"/>
                  <a:gd name="connsiteY4" fmla="*/ 596713 h 59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03" h="596712">
                    <a:moveTo>
                      <a:pt x="0" y="596713"/>
                    </a:moveTo>
                    <a:lnTo>
                      <a:pt x="596703" y="0"/>
                    </a:lnTo>
                    <a:cubicBezTo>
                      <a:pt x="583759" y="3581"/>
                      <a:pt x="570890" y="7477"/>
                      <a:pt x="558089" y="11678"/>
                    </a:cubicBezTo>
                    <a:lnTo>
                      <a:pt x="11668" y="558099"/>
                    </a:lnTo>
                    <a:cubicBezTo>
                      <a:pt x="7468" y="570900"/>
                      <a:pt x="3572" y="583768"/>
                      <a:pt x="0" y="596713"/>
                    </a:cubicBezTo>
                    <a:close/>
                  </a:path>
                </a:pathLst>
              </a:custGeom>
              <a:solidFill>
                <a:srgbClr val="D2D2D2"/>
              </a:solidFill>
              <a:ln w="9525" cap="flat">
                <a:noFill/>
                <a:prstDash val="solid"/>
                <a:miter/>
              </a:ln>
            </p:spPr>
            <p:txBody>
              <a:bodyPr rtlCol="0" anchor="ctr"/>
              <a:lstStyle/>
              <a:p>
                <a:endParaRPr lang="en-US"/>
              </a:p>
            </p:txBody>
          </p:sp>
          <p:sp>
            <p:nvSpPr>
              <p:cNvPr id="64" name="Graphic 2" descr="A collection of circles in various sizes and patterns">
                <a:extLst>
                  <a:ext uri="{FF2B5EF4-FFF2-40B4-BE49-F238E27FC236}">
                    <a16:creationId xmlns:a16="http://schemas.microsoft.com/office/drawing/2014/main" xmlns="" id="{520A64BA-6A58-4A6D-A64C-4B69EA1280DC}"/>
                  </a:ext>
                </a:extLst>
              </p:cNvPr>
              <p:cNvSpPr/>
              <p:nvPr/>
            </p:nvSpPr>
            <p:spPr>
              <a:xfrm>
                <a:off x="9973836" y="4219124"/>
                <a:ext cx="398478" cy="398478"/>
              </a:xfrm>
              <a:custGeom>
                <a:avLst/>
                <a:gdLst>
                  <a:gd name="connsiteX0" fmla="*/ 0 w 398478"/>
                  <a:gd name="connsiteY0" fmla="*/ 398478 h 398478"/>
                  <a:gd name="connsiteX1" fmla="*/ 398478 w 398478"/>
                  <a:gd name="connsiteY1" fmla="*/ 0 h 398478"/>
                  <a:gd name="connsiteX2" fmla="*/ 341214 w 398478"/>
                  <a:gd name="connsiteY2" fmla="*/ 30328 h 398478"/>
                  <a:gd name="connsiteX3" fmla="*/ 30328 w 398478"/>
                  <a:gd name="connsiteY3" fmla="*/ 341214 h 398478"/>
                  <a:gd name="connsiteX4" fmla="*/ 0 w 398478"/>
                  <a:gd name="connsiteY4" fmla="*/ 398478 h 39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78" h="398478">
                    <a:moveTo>
                      <a:pt x="0" y="398478"/>
                    </a:moveTo>
                    <a:lnTo>
                      <a:pt x="398478" y="0"/>
                    </a:lnTo>
                    <a:lnTo>
                      <a:pt x="341214" y="30328"/>
                    </a:lnTo>
                    <a:lnTo>
                      <a:pt x="30328" y="341214"/>
                    </a:lnTo>
                    <a:lnTo>
                      <a:pt x="0" y="398478"/>
                    </a:lnTo>
                    <a:close/>
                  </a:path>
                </a:pathLst>
              </a:custGeom>
              <a:solidFill>
                <a:srgbClr val="D2D2D2"/>
              </a:solidFill>
              <a:ln w="9525" cap="flat">
                <a:noFill/>
                <a:prstDash val="solid"/>
                <a:miter/>
              </a:ln>
            </p:spPr>
            <p:txBody>
              <a:bodyPr rtlCol="0" anchor="ctr"/>
              <a:lstStyle/>
              <a:p>
                <a:endParaRPr lang="en-US"/>
              </a:p>
            </p:txBody>
          </p:sp>
        </p:grpSp>
        <p:sp>
          <p:nvSpPr>
            <p:cNvPr id="65" name="Graphic 2" descr="A collection of circles in various sizes and patterns">
              <a:extLst>
                <a:ext uri="{FF2B5EF4-FFF2-40B4-BE49-F238E27FC236}">
                  <a16:creationId xmlns:a16="http://schemas.microsoft.com/office/drawing/2014/main" xmlns="" id="{A8CAAB7A-1753-4103-A4EB-91388E6DD329}"/>
                </a:ext>
              </a:extLst>
            </p:cNvPr>
            <p:cNvSpPr/>
            <p:nvPr/>
          </p:nvSpPr>
          <p:spPr>
            <a:xfrm>
              <a:off x="8657482" y="3497711"/>
              <a:ext cx="1285865" cy="1285865"/>
            </a:xfrm>
            <a:custGeom>
              <a:avLst/>
              <a:gdLst>
                <a:gd name="connsiteX0" fmla="*/ 188309 w 1285865"/>
                <a:gd name="connsiteY0" fmla="*/ 188309 h 1285865"/>
                <a:gd name="connsiteX1" fmla="*/ 188309 w 1285865"/>
                <a:gd name="connsiteY1" fmla="*/ 188309 h 1285865"/>
                <a:gd name="connsiteX2" fmla="*/ 1097556 w 1285865"/>
                <a:gd name="connsiteY2" fmla="*/ 188309 h 1285865"/>
                <a:gd name="connsiteX3" fmla="*/ 1097556 w 1285865"/>
                <a:gd name="connsiteY3" fmla="*/ 188309 h 1285865"/>
                <a:gd name="connsiteX4" fmla="*/ 1097556 w 1285865"/>
                <a:gd name="connsiteY4" fmla="*/ 1097556 h 1285865"/>
                <a:gd name="connsiteX5" fmla="*/ 1097556 w 1285865"/>
                <a:gd name="connsiteY5" fmla="*/ 1097556 h 1285865"/>
                <a:gd name="connsiteX6" fmla="*/ 188309 w 1285865"/>
                <a:gd name="connsiteY6" fmla="*/ 1097556 h 1285865"/>
                <a:gd name="connsiteX7" fmla="*/ 188309 w 1285865"/>
                <a:gd name="connsiteY7" fmla="*/ 1097556 h 1285865"/>
                <a:gd name="connsiteX8" fmla="*/ 188309 w 1285865"/>
                <a:gd name="connsiteY8" fmla="*/ 188309 h 128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65" h="1285865">
                  <a:moveTo>
                    <a:pt x="188309" y="188309"/>
                  </a:moveTo>
                  <a:lnTo>
                    <a:pt x="188309" y="188309"/>
                  </a:lnTo>
                  <a:cubicBezTo>
                    <a:pt x="439388" y="-62770"/>
                    <a:pt x="846477" y="-62770"/>
                    <a:pt x="1097556" y="188309"/>
                  </a:cubicBezTo>
                  <a:lnTo>
                    <a:pt x="1097556" y="188309"/>
                  </a:lnTo>
                  <a:cubicBezTo>
                    <a:pt x="1348635" y="439388"/>
                    <a:pt x="1348635" y="846477"/>
                    <a:pt x="1097556" y="1097556"/>
                  </a:cubicBezTo>
                  <a:lnTo>
                    <a:pt x="1097556" y="1097556"/>
                  </a:lnTo>
                  <a:cubicBezTo>
                    <a:pt x="846477" y="1348635"/>
                    <a:pt x="439388" y="1348635"/>
                    <a:pt x="188309" y="1097556"/>
                  </a:cubicBezTo>
                  <a:lnTo>
                    <a:pt x="188309" y="1097556"/>
                  </a:lnTo>
                  <a:cubicBezTo>
                    <a:pt x="-62770" y="846477"/>
                    <a:pt x="-62770" y="439398"/>
                    <a:pt x="188309" y="188309"/>
                  </a:cubicBezTo>
                  <a:close/>
                </a:path>
              </a:pathLst>
            </a:custGeom>
            <a:solidFill>
              <a:schemeClr val="bg1">
                <a:lumMod val="65000"/>
              </a:schemeClr>
            </a:solidFill>
            <a:ln w="9525" cap="flat">
              <a:noFill/>
              <a:prstDash val="solid"/>
              <a:miter/>
            </a:ln>
          </p:spPr>
          <p:txBody>
            <a:bodyPr rtlCol="0" anchor="ctr"/>
            <a:lstStyle/>
            <a:p>
              <a:endParaRPr lang="en-US"/>
            </a:p>
          </p:txBody>
        </p:sp>
        <p:sp>
          <p:nvSpPr>
            <p:cNvPr id="66" name="Graphic 2" descr="A collection of circles in various sizes and patterns">
              <a:extLst>
                <a:ext uri="{FF2B5EF4-FFF2-40B4-BE49-F238E27FC236}">
                  <a16:creationId xmlns:a16="http://schemas.microsoft.com/office/drawing/2014/main" xmlns="" id="{BA1F74DD-5247-4C7C-9771-239B51454D76}"/>
                </a:ext>
              </a:extLst>
            </p:cNvPr>
            <p:cNvSpPr/>
            <p:nvPr/>
          </p:nvSpPr>
          <p:spPr>
            <a:xfrm>
              <a:off x="10002133" y="4409451"/>
              <a:ext cx="1000129" cy="1000122"/>
            </a:xfrm>
            <a:custGeom>
              <a:avLst/>
              <a:gdLst>
                <a:gd name="connsiteX0" fmla="*/ 146468 w 1000129"/>
                <a:gd name="connsiteY0" fmla="*/ 853661 h 1000122"/>
                <a:gd name="connsiteX1" fmla="*/ 146468 w 1000129"/>
                <a:gd name="connsiteY1" fmla="*/ 853661 h 1000122"/>
                <a:gd name="connsiteX2" fmla="*/ 146468 w 1000129"/>
                <a:gd name="connsiteY2" fmla="*/ 146468 h 1000122"/>
                <a:gd name="connsiteX3" fmla="*/ 146468 w 1000129"/>
                <a:gd name="connsiteY3" fmla="*/ 146468 h 1000122"/>
                <a:gd name="connsiteX4" fmla="*/ 853662 w 1000129"/>
                <a:gd name="connsiteY4" fmla="*/ 146468 h 1000122"/>
                <a:gd name="connsiteX5" fmla="*/ 853662 w 1000129"/>
                <a:gd name="connsiteY5" fmla="*/ 146468 h 1000122"/>
                <a:gd name="connsiteX6" fmla="*/ 853662 w 1000129"/>
                <a:gd name="connsiteY6" fmla="*/ 853661 h 1000122"/>
                <a:gd name="connsiteX7" fmla="*/ 853662 w 1000129"/>
                <a:gd name="connsiteY7" fmla="*/ 853661 h 1000122"/>
                <a:gd name="connsiteX8" fmla="*/ 146468 w 1000129"/>
                <a:gd name="connsiteY8" fmla="*/ 853661 h 10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9" h="1000122">
                  <a:moveTo>
                    <a:pt x="146468" y="853661"/>
                  </a:moveTo>
                  <a:lnTo>
                    <a:pt x="146468" y="853661"/>
                  </a:lnTo>
                  <a:cubicBezTo>
                    <a:pt x="-48823" y="658370"/>
                    <a:pt x="-48823" y="341750"/>
                    <a:pt x="146468" y="146468"/>
                  </a:cubicBezTo>
                  <a:lnTo>
                    <a:pt x="146468" y="146468"/>
                  </a:lnTo>
                  <a:cubicBezTo>
                    <a:pt x="341759" y="-48823"/>
                    <a:pt x="658380" y="-48823"/>
                    <a:pt x="853662" y="146468"/>
                  </a:cubicBezTo>
                  <a:lnTo>
                    <a:pt x="853662" y="146468"/>
                  </a:lnTo>
                  <a:cubicBezTo>
                    <a:pt x="1048953" y="341760"/>
                    <a:pt x="1048953" y="658380"/>
                    <a:pt x="853662" y="853661"/>
                  </a:cubicBezTo>
                  <a:lnTo>
                    <a:pt x="853662" y="853661"/>
                  </a:lnTo>
                  <a:cubicBezTo>
                    <a:pt x="658380" y="1048943"/>
                    <a:pt x="341759" y="1048943"/>
                    <a:pt x="146468" y="853661"/>
                  </a:cubicBezTo>
                  <a:close/>
                </a:path>
              </a:pathLst>
            </a:custGeom>
            <a:solidFill>
              <a:srgbClr val="800080"/>
            </a:solidFill>
            <a:ln w="9525" cap="flat">
              <a:noFill/>
              <a:prstDash val="solid"/>
              <a:miter/>
            </a:ln>
          </p:spPr>
          <p:txBody>
            <a:bodyPr rtlCol="0" anchor="ctr"/>
            <a:lstStyle/>
            <a:p>
              <a:endParaRPr lang="en-US"/>
            </a:p>
          </p:txBody>
        </p:sp>
        <p:sp>
          <p:nvSpPr>
            <p:cNvPr id="67" name="Graphic 2" descr="A collection of circles in various sizes and patterns">
              <a:extLst>
                <a:ext uri="{FF2B5EF4-FFF2-40B4-BE49-F238E27FC236}">
                  <a16:creationId xmlns:a16="http://schemas.microsoft.com/office/drawing/2014/main" xmlns="" id="{326DF82B-46C2-4BA7-81DF-6332943CB36B}"/>
                </a:ext>
              </a:extLst>
            </p:cNvPr>
            <p:cNvSpPr/>
            <p:nvPr/>
          </p:nvSpPr>
          <p:spPr>
            <a:xfrm>
              <a:off x="10229107" y="3173861"/>
              <a:ext cx="714375" cy="714375"/>
            </a:xfrm>
            <a:custGeom>
              <a:avLst/>
              <a:gdLst>
                <a:gd name="connsiteX0" fmla="*/ 359397 w 714375"/>
                <a:gd name="connsiteY0" fmla="*/ 714375 h 714375"/>
                <a:gd name="connsiteX1" fmla="*/ 354978 w 714375"/>
                <a:gd name="connsiteY1" fmla="*/ 714375 h 714375"/>
                <a:gd name="connsiteX2" fmla="*/ 0 w 714375"/>
                <a:gd name="connsiteY2" fmla="*/ 359397 h 714375"/>
                <a:gd name="connsiteX3" fmla="*/ 0 w 714375"/>
                <a:gd name="connsiteY3" fmla="*/ 354978 h 714375"/>
                <a:gd name="connsiteX4" fmla="*/ 354978 w 714375"/>
                <a:gd name="connsiteY4" fmla="*/ 0 h 714375"/>
                <a:gd name="connsiteX5" fmla="*/ 359397 w 714375"/>
                <a:gd name="connsiteY5" fmla="*/ 0 h 714375"/>
                <a:gd name="connsiteX6" fmla="*/ 714375 w 714375"/>
                <a:gd name="connsiteY6" fmla="*/ 354978 h 714375"/>
                <a:gd name="connsiteX7" fmla="*/ 714375 w 714375"/>
                <a:gd name="connsiteY7" fmla="*/ 359397 h 714375"/>
                <a:gd name="connsiteX8" fmla="*/ 359397 w 714375"/>
                <a:gd name="connsiteY8"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359397" y="714375"/>
                  </a:moveTo>
                  <a:lnTo>
                    <a:pt x="354978" y="714375"/>
                  </a:lnTo>
                  <a:cubicBezTo>
                    <a:pt x="158925" y="714375"/>
                    <a:pt x="0" y="555450"/>
                    <a:pt x="0" y="359397"/>
                  </a:cubicBezTo>
                  <a:lnTo>
                    <a:pt x="0" y="354978"/>
                  </a:lnTo>
                  <a:cubicBezTo>
                    <a:pt x="0" y="158925"/>
                    <a:pt x="158925" y="0"/>
                    <a:pt x="354978" y="0"/>
                  </a:cubicBezTo>
                  <a:lnTo>
                    <a:pt x="359397" y="0"/>
                  </a:lnTo>
                  <a:cubicBezTo>
                    <a:pt x="555450" y="0"/>
                    <a:pt x="714375" y="158925"/>
                    <a:pt x="714375" y="354978"/>
                  </a:cubicBezTo>
                  <a:lnTo>
                    <a:pt x="714375" y="359397"/>
                  </a:lnTo>
                  <a:cubicBezTo>
                    <a:pt x="714375" y="555450"/>
                    <a:pt x="555450" y="714375"/>
                    <a:pt x="359397" y="714375"/>
                  </a:cubicBezTo>
                  <a:close/>
                </a:path>
              </a:pathLst>
            </a:custGeom>
            <a:solidFill>
              <a:srgbClr val="534C6D"/>
            </a:solidFill>
            <a:ln w="9525" cap="flat">
              <a:noFill/>
              <a:prstDash val="solid"/>
              <a:miter/>
            </a:ln>
          </p:spPr>
          <p:txBody>
            <a:bodyPr rtlCol="0" anchor="ctr"/>
            <a:lstStyle/>
            <a:p>
              <a:endParaRPr lang="en-US"/>
            </a:p>
          </p:txBody>
        </p:sp>
        <p:sp>
          <p:nvSpPr>
            <p:cNvPr id="68" name="Graphic 2" descr="A collection of circles in various sizes and patterns">
              <a:extLst>
                <a:ext uri="{FF2B5EF4-FFF2-40B4-BE49-F238E27FC236}">
                  <a16:creationId xmlns:a16="http://schemas.microsoft.com/office/drawing/2014/main" xmlns="" id="{CB35BD31-33C2-405E-9693-1CD5C03ED561}"/>
                </a:ext>
              </a:extLst>
            </p:cNvPr>
            <p:cNvSpPr/>
            <p:nvPr/>
          </p:nvSpPr>
          <p:spPr>
            <a:xfrm>
              <a:off x="9829066" y="5736086"/>
              <a:ext cx="285740" cy="285750"/>
            </a:xfrm>
            <a:custGeom>
              <a:avLst/>
              <a:gdLst>
                <a:gd name="connsiteX0" fmla="*/ 147485 w 285740"/>
                <a:gd name="connsiteY0" fmla="*/ 285750 h 285750"/>
                <a:gd name="connsiteX1" fmla="*/ 138255 w 285740"/>
                <a:gd name="connsiteY1" fmla="*/ 285750 h 285750"/>
                <a:gd name="connsiteX2" fmla="*/ 0 w 285740"/>
                <a:gd name="connsiteY2" fmla="*/ 147485 h 285750"/>
                <a:gd name="connsiteX3" fmla="*/ 0 w 285740"/>
                <a:gd name="connsiteY3" fmla="*/ 138256 h 285750"/>
                <a:gd name="connsiteX4" fmla="*/ 138255 w 285740"/>
                <a:gd name="connsiteY4" fmla="*/ 0 h 285750"/>
                <a:gd name="connsiteX5" fmla="*/ 147485 w 285740"/>
                <a:gd name="connsiteY5" fmla="*/ 0 h 285750"/>
                <a:gd name="connsiteX6" fmla="*/ 285740 w 285740"/>
                <a:gd name="connsiteY6" fmla="*/ 138256 h 285750"/>
                <a:gd name="connsiteX7" fmla="*/ 285740 w 285740"/>
                <a:gd name="connsiteY7" fmla="*/ 147485 h 285750"/>
                <a:gd name="connsiteX8" fmla="*/ 147485 w 285740"/>
                <a:gd name="connsiteY8"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40" h="285750">
                  <a:moveTo>
                    <a:pt x="147485" y="285750"/>
                  </a:moveTo>
                  <a:lnTo>
                    <a:pt x="138255" y="285750"/>
                  </a:lnTo>
                  <a:cubicBezTo>
                    <a:pt x="61893" y="285750"/>
                    <a:pt x="0" y="223847"/>
                    <a:pt x="0" y="147485"/>
                  </a:cubicBezTo>
                  <a:lnTo>
                    <a:pt x="0" y="138256"/>
                  </a:lnTo>
                  <a:cubicBezTo>
                    <a:pt x="0" y="61893"/>
                    <a:pt x="61903" y="0"/>
                    <a:pt x="138255" y="0"/>
                  </a:cubicBezTo>
                  <a:lnTo>
                    <a:pt x="147485" y="0"/>
                  </a:lnTo>
                  <a:cubicBezTo>
                    <a:pt x="223847" y="0"/>
                    <a:pt x="285740" y="61903"/>
                    <a:pt x="285740" y="138256"/>
                  </a:cubicBezTo>
                  <a:lnTo>
                    <a:pt x="285740" y="147485"/>
                  </a:lnTo>
                  <a:cubicBezTo>
                    <a:pt x="285740" y="223847"/>
                    <a:pt x="223838" y="285750"/>
                    <a:pt x="147485" y="285750"/>
                  </a:cubicBezTo>
                  <a:close/>
                </a:path>
              </a:pathLst>
            </a:custGeom>
            <a:solidFill>
              <a:srgbClr val="002060"/>
            </a:solidFill>
            <a:ln w="9525" cap="flat">
              <a:noFill/>
              <a:prstDash val="solid"/>
              <a:miter/>
            </a:ln>
          </p:spPr>
          <p:txBody>
            <a:bodyPr rtlCol="0" anchor="ctr"/>
            <a:lstStyle/>
            <a:p>
              <a:endParaRPr lang="en-US"/>
            </a:p>
          </p:txBody>
        </p:sp>
        <p:grpSp>
          <p:nvGrpSpPr>
            <p:cNvPr id="69" name="Graphic 2" descr="A collection of circles in various sizes and patterns">
              <a:extLst>
                <a:ext uri="{FF2B5EF4-FFF2-40B4-BE49-F238E27FC236}">
                  <a16:creationId xmlns:a16="http://schemas.microsoft.com/office/drawing/2014/main" xmlns="" id="{8D662A39-02CA-46A5-86A4-30ECBDC4D027}"/>
                </a:ext>
              </a:extLst>
            </p:cNvPr>
            <p:cNvGrpSpPr/>
            <p:nvPr/>
          </p:nvGrpSpPr>
          <p:grpSpPr>
            <a:xfrm>
              <a:off x="8114557" y="4269236"/>
              <a:ext cx="1714500" cy="1714500"/>
              <a:chOff x="8114557" y="4269236"/>
              <a:chExt cx="1714500" cy="1714500"/>
            </a:xfrm>
            <a:solidFill>
              <a:srgbClr val="B31166"/>
            </a:solidFill>
          </p:grpSpPr>
          <p:sp>
            <p:nvSpPr>
              <p:cNvPr id="70" name="Graphic 2" descr="A collection of circles in various sizes and patterns">
                <a:extLst>
                  <a:ext uri="{FF2B5EF4-FFF2-40B4-BE49-F238E27FC236}">
                    <a16:creationId xmlns:a16="http://schemas.microsoft.com/office/drawing/2014/main" xmlns="" id="{66654E39-79D3-4269-A202-FBA3E1AE75AE}"/>
                  </a:ext>
                </a:extLst>
              </p:cNvPr>
              <p:cNvSpPr/>
              <p:nvPr/>
            </p:nvSpPr>
            <p:spPr>
              <a:xfrm>
                <a:off x="8918228" y="453712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1" name="Graphic 2" descr="A collection of circles in various sizes and patterns">
                <a:extLst>
                  <a:ext uri="{FF2B5EF4-FFF2-40B4-BE49-F238E27FC236}">
                    <a16:creationId xmlns:a16="http://schemas.microsoft.com/office/drawing/2014/main" xmlns="" id="{8712ADFD-E877-4720-859A-297F286B47E8}"/>
                  </a:ext>
                </a:extLst>
              </p:cNvPr>
              <p:cNvSpPr/>
              <p:nvPr/>
            </p:nvSpPr>
            <p:spPr>
              <a:xfrm>
                <a:off x="8918228" y="426923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2" name="Graphic 2" descr="A collection of circles in various sizes and patterns">
                <a:extLst>
                  <a:ext uri="{FF2B5EF4-FFF2-40B4-BE49-F238E27FC236}">
                    <a16:creationId xmlns:a16="http://schemas.microsoft.com/office/drawing/2014/main" xmlns="" id="{87E200E5-CA88-43C2-A431-479FA84E2AF8}"/>
                  </a:ext>
                </a:extLst>
              </p:cNvPr>
              <p:cNvSpPr/>
              <p:nvPr/>
            </p:nvSpPr>
            <p:spPr>
              <a:xfrm>
                <a:off x="8710221" y="429662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3" name="Graphic 2" descr="A collection of circles in various sizes and patterns">
                <a:extLst>
                  <a:ext uri="{FF2B5EF4-FFF2-40B4-BE49-F238E27FC236}">
                    <a16:creationId xmlns:a16="http://schemas.microsoft.com/office/drawing/2014/main" xmlns="" id="{AF9BB410-4577-4744-A216-EA0D78155098}"/>
                  </a:ext>
                </a:extLst>
              </p:cNvPr>
              <p:cNvSpPr/>
              <p:nvPr/>
            </p:nvSpPr>
            <p:spPr>
              <a:xfrm>
                <a:off x="8516397" y="437690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4" name="Graphic 2" descr="A collection of circles in various sizes and patterns">
                <a:extLst>
                  <a:ext uri="{FF2B5EF4-FFF2-40B4-BE49-F238E27FC236}">
                    <a16:creationId xmlns:a16="http://schemas.microsoft.com/office/drawing/2014/main" xmlns="" id="{87243B88-D3E6-4BFA-8FA8-97160A0AC4F7}"/>
                  </a:ext>
                </a:extLst>
              </p:cNvPr>
              <p:cNvSpPr/>
              <p:nvPr/>
            </p:nvSpPr>
            <p:spPr>
              <a:xfrm>
                <a:off x="8349948" y="450462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5" name="Graphic 2" descr="A collection of circles in various sizes and patterns">
                <a:extLst>
                  <a:ext uri="{FF2B5EF4-FFF2-40B4-BE49-F238E27FC236}">
                    <a16:creationId xmlns:a16="http://schemas.microsoft.com/office/drawing/2014/main" xmlns="" id="{948A54AF-81B2-4A56-9068-F2AA2D963D44}"/>
                  </a:ext>
                </a:extLst>
              </p:cNvPr>
              <p:cNvSpPr/>
              <p:nvPr/>
            </p:nvSpPr>
            <p:spPr>
              <a:xfrm>
                <a:off x="8222227" y="467107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6" name="Graphic 2" descr="A collection of circles in various sizes and patterns">
                <a:extLst>
                  <a:ext uri="{FF2B5EF4-FFF2-40B4-BE49-F238E27FC236}">
                    <a16:creationId xmlns:a16="http://schemas.microsoft.com/office/drawing/2014/main" xmlns="" id="{6C629E4A-81CC-4B12-B44B-EE72D89F30BB}"/>
                  </a:ext>
                </a:extLst>
              </p:cNvPr>
              <p:cNvSpPr/>
              <p:nvPr/>
            </p:nvSpPr>
            <p:spPr>
              <a:xfrm>
                <a:off x="8141941" y="486490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7" name="Graphic 2" descr="A collection of circles in various sizes and patterns">
                <a:extLst>
                  <a:ext uri="{FF2B5EF4-FFF2-40B4-BE49-F238E27FC236}">
                    <a16:creationId xmlns:a16="http://schemas.microsoft.com/office/drawing/2014/main" xmlns="" id="{14F11B09-6C2A-4764-B16E-9C271EBC3F6B}"/>
                  </a:ext>
                </a:extLst>
              </p:cNvPr>
              <p:cNvSpPr/>
              <p:nvPr/>
            </p:nvSpPr>
            <p:spPr>
              <a:xfrm>
                <a:off x="8114557"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8" name="Graphic 2" descr="A collection of circles in various sizes and patterns">
                <a:extLst>
                  <a:ext uri="{FF2B5EF4-FFF2-40B4-BE49-F238E27FC236}">
                    <a16:creationId xmlns:a16="http://schemas.microsoft.com/office/drawing/2014/main" xmlns="" id="{2653BA08-85D3-4A1C-BEA0-F30A55B0CEEC}"/>
                  </a:ext>
                </a:extLst>
              </p:cNvPr>
              <p:cNvSpPr/>
              <p:nvPr/>
            </p:nvSpPr>
            <p:spPr>
              <a:xfrm>
                <a:off x="8141941" y="5280914"/>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9" name="Graphic 2" descr="A collection of circles in various sizes and patterns">
                <a:extLst>
                  <a:ext uri="{FF2B5EF4-FFF2-40B4-BE49-F238E27FC236}">
                    <a16:creationId xmlns:a16="http://schemas.microsoft.com/office/drawing/2014/main" xmlns="" id="{EA53D4A0-CB5B-4D93-A95C-3ED6A0F48DAD}"/>
                  </a:ext>
                </a:extLst>
              </p:cNvPr>
              <p:cNvSpPr/>
              <p:nvPr/>
            </p:nvSpPr>
            <p:spPr>
              <a:xfrm>
                <a:off x="8222227" y="547474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80" name="Graphic 2" descr="A collection of circles in various sizes and patterns">
                <a:extLst>
                  <a:ext uri="{FF2B5EF4-FFF2-40B4-BE49-F238E27FC236}">
                    <a16:creationId xmlns:a16="http://schemas.microsoft.com/office/drawing/2014/main" xmlns="" id="{73BD8442-902F-4766-BED4-30FB7E331094}"/>
                  </a:ext>
                </a:extLst>
              </p:cNvPr>
              <p:cNvSpPr/>
              <p:nvPr/>
            </p:nvSpPr>
            <p:spPr>
              <a:xfrm>
                <a:off x="8349948" y="564118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81" name="Graphic 2" descr="A collection of circles in various sizes and patterns">
                <a:extLst>
                  <a:ext uri="{FF2B5EF4-FFF2-40B4-BE49-F238E27FC236}">
                    <a16:creationId xmlns:a16="http://schemas.microsoft.com/office/drawing/2014/main" xmlns="" id="{8A7012D7-0635-43AC-B785-CF44D8B1FD4D}"/>
                  </a:ext>
                </a:extLst>
              </p:cNvPr>
              <p:cNvSpPr/>
              <p:nvPr/>
            </p:nvSpPr>
            <p:spPr>
              <a:xfrm>
                <a:off x="8516397" y="576890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82" name="Graphic 2" descr="A collection of circles in various sizes and patterns">
                <a:extLst>
                  <a:ext uri="{FF2B5EF4-FFF2-40B4-BE49-F238E27FC236}">
                    <a16:creationId xmlns:a16="http://schemas.microsoft.com/office/drawing/2014/main" xmlns="" id="{3237E182-998B-43F8-9B7C-4B76F8788E00}"/>
                  </a:ext>
                </a:extLst>
              </p:cNvPr>
              <p:cNvSpPr/>
              <p:nvPr/>
            </p:nvSpPr>
            <p:spPr>
              <a:xfrm>
                <a:off x="8710221" y="584919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84" name="Graphic 2" descr="A collection of circles in various sizes and patterns">
                <a:extLst>
                  <a:ext uri="{FF2B5EF4-FFF2-40B4-BE49-F238E27FC236}">
                    <a16:creationId xmlns:a16="http://schemas.microsoft.com/office/drawing/2014/main" xmlns="" id="{F00A9B88-EBAD-4E90-BF02-2B12DB296960}"/>
                  </a:ext>
                </a:extLst>
              </p:cNvPr>
              <p:cNvSpPr/>
              <p:nvPr/>
            </p:nvSpPr>
            <p:spPr>
              <a:xfrm>
                <a:off x="8918228" y="587657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86" name="Graphic 2" descr="A collection of circles in various sizes and patterns">
                <a:extLst>
                  <a:ext uri="{FF2B5EF4-FFF2-40B4-BE49-F238E27FC236}">
                    <a16:creationId xmlns:a16="http://schemas.microsoft.com/office/drawing/2014/main" xmlns="" id="{933BED8D-7913-4385-A253-403CE8771EDB}"/>
                  </a:ext>
                </a:extLst>
              </p:cNvPr>
              <p:cNvSpPr/>
              <p:nvPr/>
            </p:nvSpPr>
            <p:spPr>
              <a:xfrm>
                <a:off x="9126235" y="584919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88" name="Graphic 2" descr="A collection of circles in various sizes and patterns">
                <a:extLst>
                  <a:ext uri="{FF2B5EF4-FFF2-40B4-BE49-F238E27FC236}">
                    <a16:creationId xmlns:a16="http://schemas.microsoft.com/office/drawing/2014/main" xmlns="" id="{7A09C9FD-BD92-4C97-877A-F37813729C68}"/>
                  </a:ext>
                </a:extLst>
              </p:cNvPr>
              <p:cNvSpPr/>
              <p:nvPr/>
            </p:nvSpPr>
            <p:spPr>
              <a:xfrm>
                <a:off x="9320069" y="576890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90" name="Graphic 2" descr="A collection of circles in various sizes and patterns">
                <a:extLst>
                  <a:ext uri="{FF2B5EF4-FFF2-40B4-BE49-F238E27FC236}">
                    <a16:creationId xmlns:a16="http://schemas.microsoft.com/office/drawing/2014/main" xmlns="" id="{C711D3E8-75F5-4E32-A92E-769C4C82798C}"/>
                  </a:ext>
                </a:extLst>
              </p:cNvPr>
              <p:cNvSpPr/>
              <p:nvPr/>
            </p:nvSpPr>
            <p:spPr>
              <a:xfrm>
                <a:off x="9486509" y="564118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92" name="Graphic 2" descr="A collection of circles in various sizes and patterns">
                <a:extLst>
                  <a:ext uri="{FF2B5EF4-FFF2-40B4-BE49-F238E27FC236}">
                    <a16:creationId xmlns:a16="http://schemas.microsoft.com/office/drawing/2014/main" xmlns="" id="{F287075D-3813-40ED-BDCC-B7446C9F66A8}"/>
                  </a:ext>
                </a:extLst>
              </p:cNvPr>
              <p:cNvSpPr/>
              <p:nvPr/>
            </p:nvSpPr>
            <p:spPr>
              <a:xfrm>
                <a:off x="9614230" y="547474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94" name="Graphic 2" descr="A collection of circles in various sizes and patterns">
                <a:extLst>
                  <a:ext uri="{FF2B5EF4-FFF2-40B4-BE49-F238E27FC236}">
                    <a16:creationId xmlns:a16="http://schemas.microsoft.com/office/drawing/2014/main" xmlns="" id="{A125F48D-23AA-4133-BFF4-F5EEEFA1BAB4}"/>
                  </a:ext>
                </a:extLst>
              </p:cNvPr>
              <p:cNvSpPr/>
              <p:nvPr/>
            </p:nvSpPr>
            <p:spPr>
              <a:xfrm>
                <a:off x="9694516" y="5280914"/>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96" name="Graphic 2" descr="A collection of circles in various sizes and patterns">
                <a:extLst>
                  <a:ext uri="{FF2B5EF4-FFF2-40B4-BE49-F238E27FC236}">
                    <a16:creationId xmlns:a16="http://schemas.microsoft.com/office/drawing/2014/main" xmlns="" id="{5B78350B-6E2C-4D0A-B8DB-C76ABB6FF981}"/>
                  </a:ext>
                </a:extLst>
              </p:cNvPr>
              <p:cNvSpPr/>
              <p:nvPr/>
            </p:nvSpPr>
            <p:spPr>
              <a:xfrm>
                <a:off x="9721900"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98" name="Graphic 2" descr="A collection of circles in various sizes and patterns">
                <a:extLst>
                  <a:ext uri="{FF2B5EF4-FFF2-40B4-BE49-F238E27FC236}">
                    <a16:creationId xmlns:a16="http://schemas.microsoft.com/office/drawing/2014/main" xmlns="" id="{869A1FEA-D3F7-42D5-BBBF-E2D646D3887B}"/>
                  </a:ext>
                </a:extLst>
              </p:cNvPr>
              <p:cNvSpPr/>
              <p:nvPr/>
            </p:nvSpPr>
            <p:spPr>
              <a:xfrm>
                <a:off x="9694516" y="486490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00" name="Graphic 2" descr="A collection of circles in various sizes and patterns">
                <a:extLst>
                  <a:ext uri="{FF2B5EF4-FFF2-40B4-BE49-F238E27FC236}">
                    <a16:creationId xmlns:a16="http://schemas.microsoft.com/office/drawing/2014/main" xmlns="" id="{11AA2698-F765-4427-8C36-F12885D0BAC5}"/>
                  </a:ext>
                </a:extLst>
              </p:cNvPr>
              <p:cNvSpPr/>
              <p:nvPr/>
            </p:nvSpPr>
            <p:spPr>
              <a:xfrm>
                <a:off x="9614230" y="467107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02" name="Graphic 2" descr="A collection of circles in various sizes and patterns">
                <a:extLst>
                  <a:ext uri="{FF2B5EF4-FFF2-40B4-BE49-F238E27FC236}">
                    <a16:creationId xmlns:a16="http://schemas.microsoft.com/office/drawing/2014/main" xmlns="" id="{E1229FE8-8A5F-44F6-9E8A-FC6BB32AEE8C}"/>
                  </a:ext>
                </a:extLst>
              </p:cNvPr>
              <p:cNvSpPr/>
              <p:nvPr/>
            </p:nvSpPr>
            <p:spPr>
              <a:xfrm>
                <a:off x="9486509" y="450462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03" name="Graphic 2" descr="A collection of circles in various sizes and patterns">
                <a:extLst>
                  <a:ext uri="{FF2B5EF4-FFF2-40B4-BE49-F238E27FC236}">
                    <a16:creationId xmlns:a16="http://schemas.microsoft.com/office/drawing/2014/main" xmlns="" id="{DBC07714-0241-47D8-82B2-DCB7816596B2}"/>
                  </a:ext>
                </a:extLst>
              </p:cNvPr>
              <p:cNvSpPr/>
              <p:nvPr/>
            </p:nvSpPr>
            <p:spPr>
              <a:xfrm>
                <a:off x="9320069" y="437690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04" name="Graphic 2" descr="A collection of circles in various sizes and patterns">
                <a:extLst>
                  <a:ext uri="{FF2B5EF4-FFF2-40B4-BE49-F238E27FC236}">
                    <a16:creationId xmlns:a16="http://schemas.microsoft.com/office/drawing/2014/main" xmlns="" id="{FA5B5946-D89C-4DE9-8424-B89F74B821D4}"/>
                  </a:ext>
                </a:extLst>
              </p:cNvPr>
              <p:cNvSpPr/>
              <p:nvPr/>
            </p:nvSpPr>
            <p:spPr>
              <a:xfrm>
                <a:off x="9126235" y="429662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05" name="Graphic 2" descr="A collection of circles in various sizes and patterns">
                <a:extLst>
                  <a:ext uri="{FF2B5EF4-FFF2-40B4-BE49-F238E27FC236}">
                    <a16:creationId xmlns:a16="http://schemas.microsoft.com/office/drawing/2014/main" xmlns="" id="{1CF85ED4-F42B-42B3-8750-13839D6AB3AE}"/>
                  </a:ext>
                </a:extLst>
              </p:cNvPr>
              <p:cNvSpPr/>
              <p:nvPr/>
            </p:nvSpPr>
            <p:spPr>
              <a:xfrm>
                <a:off x="8650338" y="4608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06" name="Graphic 2" descr="A collection of circles in various sizes and patterns">
                <a:extLst>
                  <a:ext uri="{FF2B5EF4-FFF2-40B4-BE49-F238E27FC236}">
                    <a16:creationId xmlns:a16="http://schemas.microsoft.com/office/drawing/2014/main" xmlns="" id="{B4979BDB-023F-4DBA-8B96-1EB910764418}"/>
                  </a:ext>
                </a:extLst>
              </p:cNvPr>
              <p:cNvSpPr/>
              <p:nvPr/>
            </p:nvSpPr>
            <p:spPr>
              <a:xfrm>
                <a:off x="8454228"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07" name="Graphic 2" descr="A collection of circles in various sizes and patterns">
                <a:extLst>
                  <a:ext uri="{FF2B5EF4-FFF2-40B4-BE49-F238E27FC236}">
                    <a16:creationId xmlns:a16="http://schemas.microsoft.com/office/drawing/2014/main" xmlns="" id="{3073106D-2F8E-44A9-94A3-ED043A30F440}"/>
                  </a:ext>
                </a:extLst>
              </p:cNvPr>
              <p:cNvSpPr/>
              <p:nvPr/>
            </p:nvSpPr>
            <p:spPr>
              <a:xfrm>
                <a:off x="8382447"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08" name="Graphic 2" descr="A collection of circles in various sizes and patterns">
                <a:extLst>
                  <a:ext uri="{FF2B5EF4-FFF2-40B4-BE49-F238E27FC236}">
                    <a16:creationId xmlns:a16="http://schemas.microsoft.com/office/drawing/2014/main" xmlns="" id="{A9719CAB-21D4-45ED-81C6-30C9B7B022C6}"/>
                  </a:ext>
                </a:extLst>
              </p:cNvPr>
              <p:cNvSpPr/>
              <p:nvPr/>
            </p:nvSpPr>
            <p:spPr>
              <a:xfrm>
                <a:off x="8454228"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09" name="Graphic 2" descr="A collection of circles in various sizes and patterns">
                <a:extLst>
                  <a:ext uri="{FF2B5EF4-FFF2-40B4-BE49-F238E27FC236}">
                    <a16:creationId xmlns:a16="http://schemas.microsoft.com/office/drawing/2014/main" xmlns="" id="{1D149DE1-C431-4036-A233-1E3D81830A5C}"/>
                  </a:ext>
                </a:extLst>
              </p:cNvPr>
              <p:cNvSpPr/>
              <p:nvPr/>
            </p:nvSpPr>
            <p:spPr>
              <a:xfrm>
                <a:off x="8650338" y="553690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10" name="Graphic 2" descr="A collection of circles in various sizes and patterns">
                <a:extLst>
                  <a:ext uri="{FF2B5EF4-FFF2-40B4-BE49-F238E27FC236}">
                    <a16:creationId xmlns:a16="http://schemas.microsoft.com/office/drawing/2014/main" xmlns="" id="{195AFFAC-2C75-4A96-82DE-54398BC27DE8}"/>
                  </a:ext>
                </a:extLst>
              </p:cNvPr>
              <p:cNvSpPr/>
              <p:nvPr/>
            </p:nvSpPr>
            <p:spPr>
              <a:xfrm>
                <a:off x="8918228" y="560868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11" name="Graphic 2" descr="A collection of circles in various sizes and patterns">
                <a:extLst>
                  <a:ext uri="{FF2B5EF4-FFF2-40B4-BE49-F238E27FC236}">
                    <a16:creationId xmlns:a16="http://schemas.microsoft.com/office/drawing/2014/main" xmlns="" id="{9DFE68E2-F9BC-4409-B66C-2367FB509476}"/>
                  </a:ext>
                </a:extLst>
              </p:cNvPr>
              <p:cNvSpPr/>
              <p:nvPr/>
            </p:nvSpPr>
            <p:spPr>
              <a:xfrm>
                <a:off x="9186119" y="553690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12" name="Graphic 2" descr="A collection of circles in various sizes and patterns">
                <a:extLst>
                  <a:ext uri="{FF2B5EF4-FFF2-40B4-BE49-F238E27FC236}">
                    <a16:creationId xmlns:a16="http://schemas.microsoft.com/office/drawing/2014/main" xmlns="" id="{9BA7704D-FE7E-4521-AAF5-1DE8F5DB20BD}"/>
                  </a:ext>
                </a:extLst>
              </p:cNvPr>
              <p:cNvSpPr/>
              <p:nvPr/>
            </p:nvSpPr>
            <p:spPr>
              <a:xfrm>
                <a:off x="9382229"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13" name="Graphic 2" descr="A collection of circles in various sizes and patterns">
                <a:extLst>
                  <a:ext uri="{FF2B5EF4-FFF2-40B4-BE49-F238E27FC236}">
                    <a16:creationId xmlns:a16="http://schemas.microsoft.com/office/drawing/2014/main" xmlns="" id="{164CA7D3-F42F-4194-8B29-133BF7F842E9}"/>
                  </a:ext>
                </a:extLst>
              </p:cNvPr>
              <p:cNvSpPr/>
              <p:nvPr/>
            </p:nvSpPr>
            <p:spPr>
              <a:xfrm>
                <a:off x="9454010"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14" name="Graphic 2" descr="A collection of circles in various sizes and patterns">
                <a:extLst>
                  <a:ext uri="{FF2B5EF4-FFF2-40B4-BE49-F238E27FC236}">
                    <a16:creationId xmlns:a16="http://schemas.microsoft.com/office/drawing/2014/main" xmlns="" id="{BF4466CE-1C11-4CE9-AB30-42E17005882E}"/>
                  </a:ext>
                </a:extLst>
              </p:cNvPr>
              <p:cNvSpPr/>
              <p:nvPr/>
            </p:nvSpPr>
            <p:spPr>
              <a:xfrm>
                <a:off x="9382229"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15" name="Graphic 2" descr="A collection of circles in various sizes and patterns">
                <a:extLst>
                  <a:ext uri="{FF2B5EF4-FFF2-40B4-BE49-F238E27FC236}">
                    <a16:creationId xmlns:a16="http://schemas.microsoft.com/office/drawing/2014/main" xmlns="" id="{4CF163A8-804A-4682-BAE9-30B36AD9684E}"/>
                  </a:ext>
                </a:extLst>
              </p:cNvPr>
              <p:cNvSpPr/>
              <p:nvPr/>
            </p:nvSpPr>
            <p:spPr>
              <a:xfrm>
                <a:off x="9186119" y="4608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16" name="Graphic 2" descr="A collection of circles in various sizes and patterns">
                <a:extLst>
                  <a:ext uri="{FF2B5EF4-FFF2-40B4-BE49-F238E27FC236}">
                    <a16:creationId xmlns:a16="http://schemas.microsoft.com/office/drawing/2014/main" xmlns="" id="{CA090C5C-1BA0-4A38-9120-4B0D7E6B3F37}"/>
                  </a:ext>
                </a:extLst>
              </p:cNvPr>
              <p:cNvSpPr/>
              <p:nvPr/>
            </p:nvSpPr>
            <p:spPr>
              <a:xfrm>
                <a:off x="8918228"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17" name="Graphic 2" descr="A collection of circles in various sizes and patterns">
                <a:extLst>
                  <a:ext uri="{FF2B5EF4-FFF2-40B4-BE49-F238E27FC236}">
                    <a16:creationId xmlns:a16="http://schemas.microsoft.com/office/drawing/2014/main" xmlns="" id="{11F47448-DB7F-4E59-8BF8-26CBF1BC2D74}"/>
                  </a:ext>
                </a:extLst>
              </p:cNvPr>
              <p:cNvSpPr/>
              <p:nvPr/>
            </p:nvSpPr>
            <p:spPr>
              <a:xfrm>
                <a:off x="8686228" y="493896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18" name="Graphic 2" descr="A collection of circles in various sizes and patterns">
                <a:extLst>
                  <a:ext uri="{FF2B5EF4-FFF2-40B4-BE49-F238E27FC236}">
                    <a16:creationId xmlns:a16="http://schemas.microsoft.com/office/drawing/2014/main" xmlns="" id="{56D742FB-30D7-4FF4-BC90-9EC4A15D6B42}"/>
                  </a:ext>
                </a:extLst>
              </p:cNvPr>
              <p:cNvSpPr/>
              <p:nvPr/>
            </p:nvSpPr>
            <p:spPr>
              <a:xfrm>
                <a:off x="8686228" y="520685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119" name="Graphic 2" descr="A collection of circles in various sizes and patterns">
                <a:extLst>
                  <a:ext uri="{FF2B5EF4-FFF2-40B4-BE49-F238E27FC236}">
                    <a16:creationId xmlns:a16="http://schemas.microsoft.com/office/drawing/2014/main" xmlns="" id="{792CB35F-3C1D-4189-A2E7-A0AFDBEFAEA9}"/>
                  </a:ext>
                </a:extLst>
              </p:cNvPr>
              <p:cNvSpPr/>
              <p:nvPr/>
            </p:nvSpPr>
            <p:spPr>
              <a:xfrm>
                <a:off x="8918228"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20" name="Graphic 2" descr="A collection of circles in various sizes and patterns">
                <a:extLst>
                  <a:ext uri="{FF2B5EF4-FFF2-40B4-BE49-F238E27FC236}">
                    <a16:creationId xmlns:a16="http://schemas.microsoft.com/office/drawing/2014/main" xmlns="" id="{B629048E-BAD3-4D39-8939-A9AB6261C82B}"/>
                  </a:ext>
                </a:extLst>
              </p:cNvPr>
              <p:cNvSpPr/>
              <p:nvPr/>
            </p:nvSpPr>
            <p:spPr>
              <a:xfrm>
                <a:off x="9150229" y="520685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21" name="Graphic 2" descr="A collection of circles in various sizes and patterns">
                <a:extLst>
                  <a:ext uri="{FF2B5EF4-FFF2-40B4-BE49-F238E27FC236}">
                    <a16:creationId xmlns:a16="http://schemas.microsoft.com/office/drawing/2014/main" xmlns="" id="{7BC7ED3C-519D-4113-9940-4B8269CFC5FA}"/>
                  </a:ext>
                </a:extLst>
              </p:cNvPr>
              <p:cNvSpPr/>
              <p:nvPr/>
            </p:nvSpPr>
            <p:spPr>
              <a:xfrm>
                <a:off x="8918219" y="50728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122" name="Graphic 2" descr="A collection of circles in various sizes and patterns">
                <a:extLst>
                  <a:ext uri="{FF2B5EF4-FFF2-40B4-BE49-F238E27FC236}">
                    <a16:creationId xmlns:a16="http://schemas.microsoft.com/office/drawing/2014/main" xmlns="" id="{8C17F74D-DD2C-489E-A82B-7CFB56A9DA48}"/>
                  </a:ext>
                </a:extLst>
              </p:cNvPr>
              <p:cNvSpPr/>
              <p:nvPr/>
            </p:nvSpPr>
            <p:spPr>
              <a:xfrm>
                <a:off x="9150229" y="493896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grpSp>
        <p:grpSp>
          <p:nvGrpSpPr>
            <p:cNvPr id="123" name="Graphic 2" descr="A collection of circles in various sizes and patterns">
              <a:extLst>
                <a:ext uri="{FF2B5EF4-FFF2-40B4-BE49-F238E27FC236}">
                  <a16:creationId xmlns:a16="http://schemas.microsoft.com/office/drawing/2014/main" xmlns="" id="{0CE8FA88-0704-4CA6-A238-AE6A79D21A19}"/>
                </a:ext>
              </a:extLst>
            </p:cNvPr>
            <p:cNvGrpSpPr/>
            <p:nvPr/>
          </p:nvGrpSpPr>
          <p:grpSpPr>
            <a:xfrm>
              <a:off x="8928944" y="2588073"/>
              <a:ext cx="1724025" cy="1724025"/>
              <a:chOff x="8928944" y="2588073"/>
              <a:chExt cx="1724025" cy="1724025"/>
            </a:xfrm>
            <a:solidFill>
              <a:srgbClr val="008000"/>
            </a:solidFill>
          </p:grpSpPr>
          <p:sp>
            <p:nvSpPr>
              <p:cNvPr id="124" name="Graphic 2" descr="A collection of circles in various sizes and patterns">
                <a:extLst>
                  <a:ext uri="{FF2B5EF4-FFF2-40B4-BE49-F238E27FC236}">
                    <a16:creationId xmlns:a16="http://schemas.microsoft.com/office/drawing/2014/main" xmlns="" id="{A65EB7C0-CB2C-4E42-A4DE-7F4DB2EA3AFD}"/>
                  </a:ext>
                </a:extLst>
              </p:cNvPr>
              <p:cNvSpPr/>
              <p:nvPr/>
            </p:nvSpPr>
            <p:spPr>
              <a:xfrm>
                <a:off x="8928944" y="2588073"/>
                <a:ext cx="1724025" cy="1724025"/>
              </a:xfrm>
              <a:custGeom>
                <a:avLst/>
                <a:gdLst>
                  <a:gd name="connsiteX0" fmla="*/ 862013 w 1724025"/>
                  <a:gd name="connsiteY0" fmla="*/ 1724025 h 1724025"/>
                  <a:gd name="connsiteX1" fmla="*/ 0 w 1724025"/>
                  <a:gd name="connsiteY1" fmla="*/ 862013 h 1724025"/>
                  <a:gd name="connsiteX2" fmla="*/ 862013 w 1724025"/>
                  <a:gd name="connsiteY2" fmla="*/ 0 h 1724025"/>
                  <a:gd name="connsiteX3" fmla="*/ 1724025 w 1724025"/>
                  <a:gd name="connsiteY3" fmla="*/ 862013 h 1724025"/>
                  <a:gd name="connsiteX4" fmla="*/ 862013 w 1724025"/>
                  <a:gd name="connsiteY4" fmla="*/ 1724025 h 1724025"/>
                  <a:gd name="connsiteX5" fmla="*/ 862013 w 1724025"/>
                  <a:gd name="connsiteY5" fmla="*/ 9525 h 1724025"/>
                  <a:gd name="connsiteX6" fmla="*/ 9525 w 1724025"/>
                  <a:gd name="connsiteY6" fmla="*/ 862013 h 1724025"/>
                  <a:gd name="connsiteX7" fmla="*/ 862013 w 1724025"/>
                  <a:gd name="connsiteY7" fmla="*/ 1714500 h 1724025"/>
                  <a:gd name="connsiteX8" fmla="*/ 1714500 w 1724025"/>
                  <a:gd name="connsiteY8" fmla="*/ 862013 h 1724025"/>
                  <a:gd name="connsiteX9" fmla="*/ 862013 w 1724025"/>
                  <a:gd name="connsiteY9" fmla="*/ 95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5" h="1724025">
                    <a:moveTo>
                      <a:pt x="862013" y="1724025"/>
                    </a:moveTo>
                    <a:cubicBezTo>
                      <a:pt x="386696" y="1724025"/>
                      <a:pt x="0" y="1337329"/>
                      <a:pt x="0" y="862013"/>
                    </a:cubicBezTo>
                    <a:cubicBezTo>
                      <a:pt x="0" y="386696"/>
                      <a:pt x="386696" y="0"/>
                      <a:pt x="862013" y="0"/>
                    </a:cubicBezTo>
                    <a:cubicBezTo>
                      <a:pt x="1337329" y="0"/>
                      <a:pt x="1724025" y="386696"/>
                      <a:pt x="1724025" y="862013"/>
                    </a:cubicBezTo>
                    <a:cubicBezTo>
                      <a:pt x="1724025" y="1337329"/>
                      <a:pt x="1337329" y="1724025"/>
                      <a:pt x="862013" y="1724025"/>
                    </a:cubicBezTo>
                    <a:close/>
                    <a:moveTo>
                      <a:pt x="862013" y="9525"/>
                    </a:moveTo>
                    <a:cubicBezTo>
                      <a:pt x="391944" y="9525"/>
                      <a:pt x="9525" y="391944"/>
                      <a:pt x="9525" y="862013"/>
                    </a:cubicBezTo>
                    <a:cubicBezTo>
                      <a:pt x="9525" y="1332081"/>
                      <a:pt x="391944" y="1714500"/>
                      <a:pt x="862013" y="1714500"/>
                    </a:cubicBezTo>
                    <a:cubicBezTo>
                      <a:pt x="1332081" y="1714500"/>
                      <a:pt x="1714500" y="1332081"/>
                      <a:pt x="1714500" y="862013"/>
                    </a:cubicBezTo>
                    <a:cubicBezTo>
                      <a:pt x="1714500" y="391944"/>
                      <a:pt x="1332081" y="9525"/>
                      <a:pt x="862013" y="9525"/>
                    </a:cubicBezTo>
                    <a:close/>
                  </a:path>
                </a:pathLst>
              </a:custGeom>
              <a:grpFill/>
              <a:ln w="9525" cap="flat">
                <a:noFill/>
                <a:prstDash val="solid"/>
                <a:miter/>
              </a:ln>
            </p:spPr>
            <p:txBody>
              <a:bodyPr rtlCol="0" anchor="ctr"/>
              <a:lstStyle/>
              <a:p>
                <a:endParaRPr lang="en-US"/>
              </a:p>
            </p:txBody>
          </p:sp>
          <p:sp>
            <p:nvSpPr>
              <p:cNvPr id="125" name="Graphic 2" descr="A collection of circles in various sizes and patterns">
                <a:extLst>
                  <a:ext uri="{FF2B5EF4-FFF2-40B4-BE49-F238E27FC236}">
                    <a16:creationId xmlns:a16="http://schemas.microsoft.com/office/drawing/2014/main" xmlns="" id="{108DA8F8-348E-4150-A26B-224E8921F007}"/>
                  </a:ext>
                </a:extLst>
              </p:cNvPr>
              <p:cNvSpPr/>
              <p:nvPr/>
            </p:nvSpPr>
            <p:spPr>
              <a:xfrm>
                <a:off x="8988285" y="2647423"/>
                <a:ext cx="1605343" cy="1605324"/>
              </a:xfrm>
              <a:custGeom>
                <a:avLst/>
                <a:gdLst>
                  <a:gd name="connsiteX0" fmla="*/ 802672 w 1605343"/>
                  <a:gd name="connsiteY0" fmla="*/ 1605324 h 1605324"/>
                  <a:gd name="connsiteX1" fmla="*/ 0 w 1605343"/>
                  <a:gd name="connsiteY1" fmla="*/ 802662 h 1605324"/>
                  <a:gd name="connsiteX2" fmla="*/ 802672 w 1605343"/>
                  <a:gd name="connsiteY2" fmla="*/ 0 h 1605324"/>
                  <a:gd name="connsiteX3" fmla="*/ 1605343 w 1605343"/>
                  <a:gd name="connsiteY3" fmla="*/ 802662 h 1605324"/>
                  <a:gd name="connsiteX4" fmla="*/ 802672 w 1605343"/>
                  <a:gd name="connsiteY4" fmla="*/ 1605324 h 1605324"/>
                  <a:gd name="connsiteX5" fmla="*/ 802672 w 1605343"/>
                  <a:gd name="connsiteY5" fmla="*/ 9525 h 1605324"/>
                  <a:gd name="connsiteX6" fmla="*/ 9525 w 1605343"/>
                  <a:gd name="connsiteY6" fmla="*/ 802662 h 1605324"/>
                  <a:gd name="connsiteX7" fmla="*/ 802672 w 1605343"/>
                  <a:gd name="connsiteY7" fmla="*/ 1595799 h 1605324"/>
                  <a:gd name="connsiteX8" fmla="*/ 1595818 w 1605343"/>
                  <a:gd name="connsiteY8" fmla="*/ 802662 h 1605324"/>
                  <a:gd name="connsiteX9" fmla="*/ 802672 w 1605343"/>
                  <a:gd name="connsiteY9" fmla="*/ 9525 h 160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343" h="1605324">
                    <a:moveTo>
                      <a:pt x="802672" y="1605324"/>
                    </a:moveTo>
                    <a:cubicBezTo>
                      <a:pt x="360074" y="1605324"/>
                      <a:pt x="0" y="1245251"/>
                      <a:pt x="0" y="802662"/>
                    </a:cubicBezTo>
                    <a:cubicBezTo>
                      <a:pt x="0" y="360074"/>
                      <a:pt x="360074" y="0"/>
                      <a:pt x="802672" y="0"/>
                    </a:cubicBezTo>
                    <a:cubicBezTo>
                      <a:pt x="1245270" y="0"/>
                      <a:pt x="1605343" y="360074"/>
                      <a:pt x="1605343" y="802662"/>
                    </a:cubicBezTo>
                    <a:cubicBezTo>
                      <a:pt x="1605343" y="1245251"/>
                      <a:pt x="1245270" y="1605324"/>
                      <a:pt x="802672" y="1605324"/>
                    </a:cubicBezTo>
                    <a:close/>
                    <a:moveTo>
                      <a:pt x="802672" y="9525"/>
                    </a:moveTo>
                    <a:cubicBezTo>
                      <a:pt x="365331" y="9525"/>
                      <a:pt x="9525" y="365322"/>
                      <a:pt x="9525" y="802662"/>
                    </a:cubicBezTo>
                    <a:cubicBezTo>
                      <a:pt x="9525" y="1240003"/>
                      <a:pt x="365322" y="1595799"/>
                      <a:pt x="802672" y="1595799"/>
                    </a:cubicBezTo>
                    <a:cubicBezTo>
                      <a:pt x="1240022" y="1595799"/>
                      <a:pt x="1595818" y="1240003"/>
                      <a:pt x="1595818" y="802662"/>
                    </a:cubicBezTo>
                    <a:cubicBezTo>
                      <a:pt x="1595818" y="365322"/>
                      <a:pt x="1240012" y="9525"/>
                      <a:pt x="802672" y="9525"/>
                    </a:cubicBezTo>
                    <a:close/>
                  </a:path>
                </a:pathLst>
              </a:custGeom>
              <a:grpFill/>
              <a:ln w="9525" cap="flat">
                <a:noFill/>
                <a:prstDash val="solid"/>
                <a:miter/>
              </a:ln>
            </p:spPr>
            <p:txBody>
              <a:bodyPr rtlCol="0" anchor="ctr"/>
              <a:lstStyle/>
              <a:p>
                <a:endParaRPr lang="en-US"/>
              </a:p>
            </p:txBody>
          </p:sp>
          <p:sp>
            <p:nvSpPr>
              <p:cNvPr id="126" name="Graphic 2" descr="A collection of circles in various sizes and patterns">
                <a:extLst>
                  <a:ext uri="{FF2B5EF4-FFF2-40B4-BE49-F238E27FC236}">
                    <a16:creationId xmlns:a16="http://schemas.microsoft.com/office/drawing/2014/main" xmlns="" id="{35DE1012-7272-494A-BA32-388098CFF302}"/>
                  </a:ext>
                </a:extLst>
              </p:cNvPr>
              <p:cNvSpPr/>
              <p:nvPr/>
            </p:nvSpPr>
            <p:spPr>
              <a:xfrm>
                <a:off x="9047645" y="2706764"/>
                <a:ext cx="1486623" cy="1486642"/>
              </a:xfrm>
              <a:custGeom>
                <a:avLst/>
                <a:gdLst>
                  <a:gd name="connsiteX0" fmla="*/ 743312 w 1486623"/>
                  <a:gd name="connsiteY0" fmla="*/ 1486643 h 1486642"/>
                  <a:gd name="connsiteX1" fmla="*/ 0 w 1486623"/>
                  <a:gd name="connsiteY1" fmla="*/ 743322 h 1486642"/>
                  <a:gd name="connsiteX2" fmla="*/ 743312 w 1486623"/>
                  <a:gd name="connsiteY2" fmla="*/ 0 h 1486642"/>
                  <a:gd name="connsiteX3" fmla="*/ 1486624 w 1486623"/>
                  <a:gd name="connsiteY3" fmla="*/ 743322 h 1486642"/>
                  <a:gd name="connsiteX4" fmla="*/ 743312 w 1486623"/>
                  <a:gd name="connsiteY4" fmla="*/ 1486643 h 1486642"/>
                  <a:gd name="connsiteX5" fmla="*/ 743312 w 1486623"/>
                  <a:gd name="connsiteY5" fmla="*/ 9525 h 1486642"/>
                  <a:gd name="connsiteX6" fmla="*/ 9525 w 1486623"/>
                  <a:gd name="connsiteY6" fmla="*/ 743322 h 1486642"/>
                  <a:gd name="connsiteX7" fmla="*/ 743312 w 1486623"/>
                  <a:gd name="connsiteY7" fmla="*/ 1477118 h 1486642"/>
                  <a:gd name="connsiteX8" fmla="*/ 1477099 w 1486623"/>
                  <a:gd name="connsiteY8" fmla="*/ 743322 h 1486642"/>
                  <a:gd name="connsiteX9" fmla="*/ 743312 w 1486623"/>
                  <a:gd name="connsiteY9" fmla="*/ 9525 h 148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23" h="1486642">
                    <a:moveTo>
                      <a:pt x="743312" y="1486643"/>
                    </a:moveTo>
                    <a:cubicBezTo>
                      <a:pt x="333451" y="1486643"/>
                      <a:pt x="0" y="1153192"/>
                      <a:pt x="0" y="743322"/>
                    </a:cubicBezTo>
                    <a:cubicBezTo>
                      <a:pt x="0" y="333451"/>
                      <a:pt x="333451" y="0"/>
                      <a:pt x="743312" y="0"/>
                    </a:cubicBezTo>
                    <a:cubicBezTo>
                      <a:pt x="1153173" y="0"/>
                      <a:pt x="1486624" y="333451"/>
                      <a:pt x="1486624" y="743322"/>
                    </a:cubicBezTo>
                    <a:cubicBezTo>
                      <a:pt x="1486624" y="1153192"/>
                      <a:pt x="1153173" y="1486643"/>
                      <a:pt x="743312" y="1486643"/>
                    </a:cubicBezTo>
                    <a:close/>
                    <a:moveTo>
                      <a:pt x="743312" y="9525"/>
                    </a:moveTo>
                    <a:cubicBezTo>
                      <a:pt x="338699" y="9525"/>
                      <a:pt x="9525" y="338709"/>
                      <a:pt x="9525" y="743322"/>
                    </a:cubicBezTo>
                    <a:cubicBezTo>
                      <a:pt x="9525" y="1147934"/>
                      <a:pt x="338709" y="1477118"/>
                      <a:pt x="743312" y="1477118"/>
                    </a:cubicBezTo>
                    <a:cubicBezTo>
                      <a:pt x="1147915" y="1477118"/>
                      <a:pt x="1477099" y="1147934"/>
                      <a:pt x="1477099" y="743322"/>
                    </a:cubicBezTo>
                    <a:cubicBezTo>
                      <a:pt x="1477099" y="338709"/>
                      <a:pt x="1147924" y="9525"/>
                      <a:pt x="743312" y="9525"/>
                    </a:cubicBezTo>
                    <a:close/>
                  </a:path>
                </a:pathLst>
              </a:custGeom>
              <a:grpFill/>
              <a:ln w="9525" cap="flat">
                <a:noFill/>
                <a:prstDash val="solid"/>
                <a:miter/>
              </a:ln>
            </p:spPr>
            <p:txBody>
              <a:bodyPr rtlCol="0" anchor="ctr"/>
              <a:lstStyle/>
              <a:p>
                <a:endParaRPr lang="en-US"/>
              </a:p>
            </p:txBody>
          </p:sp>
          <p:sp>
            <p:nvSpPr>
              <p:cNvPr id="127" name="Graphic 2" descr="A collection of circles in various sizes and patterns">
                <a:extLst>
                  <a:ext uri="{FF2B5EF4-FFF2-40B4-BE49-F238E27FC236}">
                    <a16:creationId xmlns:a16="http://schemas.microsoft.com/office/drawing/2014/main" xmlns="" id="{10CD344C-ADE2-4CDE-9147-9972B01416B6}"/>
                  </a:ext>
                </a:extLst>
              </p:cNvPr>
              <p:cNvSpPr/>
              <p:nvPr/>
            </p:nvSpPr>
            <p:spPr>
              <a:xfrm>
                <a:off x="9106985" y="2766114"/>
                <a:ext cx="1367942" cy="1367942"/>
              </a:xfrm>
              <a:custGeom>
                <a:avLst/>
                <a:gdLst>
                  <a:gd name="connsiteX0" fmla="*/ 683971 w 1367942"/>
                  <a:gd name="connsiteY0" fmla="*/ 1367942 h 1367942"/>
                  <a:gd name="connsiteX1" fmla="*/ 0 w 1367942"/>
                  <a:gd name="connsiteY1" fmla="*/ 683971 h 1367942"/>
                  <a:gd name="connsiteX2" fmla="*/ 683971 w 1367942"/>
                  <a:gd name="connsiteY2" fmla="*/ 0 h 1367942"/>
                  <a:gd name="connsiteX3" fmla="*/ 1367943 w 1367942"/>
                  <a:gd name="connsiteY3" fmla="*/ 683971 h 1367942"/>
                  <a:gd name="connsiteX4" fmla="*/ 683971 w 1367942"/>
                  <a:gd name="connsiteY4" fmla="*/ 1367942 h 1367942"/>
                  <a:gd name="connsiteX5" fmla="*/ 683971 w 1367942"/>
                  <a:gd name="connsiteY5" fmla="*/ 9525 h 1367942"/>
                  <a:gd name="connsiteX6" fmla="*/ 9525 w 1367942"/>
                  <a:gd name="connsiteY6" fmla="*/ 683971 h 1367942"/>
                  <a:gd name="connsiteX7" fmla="*/ 683971 w 1367942"/>
                  <a:gd name="connsiteY7" fmla="*/ 1358417 h 1367942"/>
                  <a:gd name="connsiteX8" fmla="*/ 1358418 w 1367942"/>
                  <a:gd name="connsiteY8" fmla="*/ 683971 h 1367942"/>
                  <a:gd name="connsiteX9" fmla="*/ 683971 w 1367942"/>
                  <a:gd name="connsiteY9" fmla="*/ 9525 h 13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942" h="1367942">
                    <a:moveTo>
                      <a:pt x="683971" y="1367942"/>
                    </a:moveTo>
                    <a:cubicBezTo>
                      <a:pt x="306829" y="1367942"/>
                      <a:pt x="0" y="1061114"/>
                      <a:pt x="0" y="683971"/>
                    </a:cubicBezTo>
                    <a:cubicBezTo>
                      <a:pt x="0" y="306829"/>
                      <a:pt x="306829" y="0"/>
                      <a:pt x="683971" y="0"/>
                    </a:cubicBezTo>
                    <a:cubicBezTo>
                      <a:pt x="1061114" y="0"/>
                      <a:pt x="1367943" y="306829"/>
                      <a:pt x="1367943" y="683971"/>
                    </a:cubicBezTo>
                    <a:cubicBezTo>
                      <a:pt x="1367943" y="1061114"/>
                      <a:pt x="1061114" y="1367942"/>
                      <a:pt x="683971" y="1367942"/>
                    </a:cubicBezTo>
                    <a:close/>
                    <a:moveTo>
                      <a:pt x="683971" y="9525"/>
                    </a:moveTo>
                    <a:cubicBezTo>
                      <a:pt x="312077" y="9525"/>
                      <a:pt x="9525" y="312077"/>
                      <a:pt x="9525" y="683971"/>
                    </a:cubicBezTo>
                    <a:cubicBezTo>
                      <a:pt x="9525" y="1055865"/>
                      <a:pt x="312077" y="1358417"/>
                      <a:pt x="683971" y="1358417"/>
                    </a:cubicBezTo>
                    <a:cubicBezTo>
                      <a:pt x="1055865" y="1358417"/>
                      <a:pt x="1358418" y="1055865"/>
                      <a:pt x="1358418" y="683971"/>
                    </a:cubicBezTo>
                    <a:cubicBezTo>
                      <a:pt x="1358418" y="312077"/>
                      <a:pt x="1055865" y="9525"/>
                      <a:pt x="683971" y="9525"/>
                    </a:cubicBezTo>
                    <a:close/>
                  </a:path>
                </a:pathLst>
              </a:custGeom>
              <a:grpFill/>
              <a:ln w="9525" cap="flat">
                <a:noFill/>
                <a:prstDash val="solid"/>
                <a:miter/>
              </a:ln>
            </p:spPr>
            <p:txBody>
              <a:bodyPr rtlCol="0" anchor="ctr"/>
              <a:lstStyle/>
              <a:p>
                <a:endParaRPr lang="en-US"/>
              </a:p>
            </p:txBody>
          </p:sp>
          <p:sp>
            <p:nvSpPr>
              <p:cNvPr id="320" name="Graphic 2" descr="A collection of circles in various sizes and patterns">
                <a:extLst>
                  <a:ext uri="{FF2B5EF4-FFF2-40B4-BE49-F238E27FC236}">
                    <a16:creationId xmlns:a16="http://schemas.microsoft.com/office/drawing/2014/main" xmlns="" id="{E8CE12AB-452F-45B6-BA31-D2A5BF5B38FA}"/>
                  </a:ext>
                </a:extLst>
              </p:cNvPr>
              <p:cNvSpPr/>
              <p:nvPr/>
            </p:nvSpPr>
            <p:spPr>
              <a:xfrm>
                <a:off x="9166336" y="2825465"/>
                <a:ext cx="1249241" cy="1249241"/>
              </a:xfrm>
              <a:custGeom>
                <a:avLst/>
                <a:gdLst>
                  <a:gd name="connsiteX0" fmla="*/ 624621 w 1249241"/>
                  <a:gd name="connsiteY0" fmla="*/ 1249242 h 1249241"/>
                  <a:gd name="connsiteX1" fmla="*/ 0 w 1249241"/>
                  <a:gd name="connsiteY1" fmla="*/ 624621 h 1249241"/>
                  <a:gd name="connsiteX2" fmla="*/ 624621 w 1249241"/>
                  <a:gd name="connsiteY2" fmla="*/ 0 h 1249241"/>
                  <a:gd name="connsiteX3" fmla="*/ 1249242 w 1249241"/>
                  <a:gd name="connsiteY3" fmla="*/ 624621 h 1249241"/>
                  <a:gd name="connsiteX4" fmla="*/ 624621 w 1249241"/>
                  <a:gd name="connsiteY4" fmla="*/ 1249242 h 1249241"/>
                  <a:gd name="connsiteX5" fmla="*/ 624621 w 1249241"/>
                  <a:gd name="connsiteY5" fmla="*/ 9525 h 1249241"/>
                  <a:gd name="connsiteX6" fmla="*/ 9525 w 1249241"/>
                  <a:gd name="connsiteY6" fmla="*/ 624621 h 1249241"/>
                  <a:gd name="connsiteX7" fmla="*/ 624621 w 1249241"/>
                  <a:gd name="connsiteY7" fmla="*/ 1239717 h 1249241"/>
                  <a:gd name="connsiteX8" fmla="*/ 1239717 w 1249241"/>
                  <a:gd name="connsiteY8" fmla="*/ 624621 h 1249241"/>
                  <a:gd name="connsiteX9" fmla="*/ 624621 w 1249241"/>
                  <a:gd name="connsiteY9" fmla="*/ 9525 h 12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41" h="1249241">
                    <a:moveTo>
                      <a:pt x="624621" y="1249242"/>
                    </a:moveTo>
                    <a:cubicBezTo>
                      <a:pt x="280206" y="1249242"/>
                      <a:pt x="0" y="969035"/>
                      <a:pt x="0" y="624621"/>
                    </a:cubicBezTo>
                    <a:cubicBezTo>
                      <a:pt x="0" y="280207"/>
                      <a:pt x="280206" y="0"/>
                      <a:pt x="624621" y="0"/>
                    </a:cubicBezTo>
                    <a:cubicBezTo>
                      <a:pt x="969035" y="0"/>
                      <a:pt x="1249242" y="280207"/>
                      <a:pt x="1249242" y="624621"/>
                    </a:cubicBezTo>
                    <a:cubicBezTo>
                      <a:pt x="1249242" y="969035"/>
                      <a:pt x="969035" y="1249242"/>
                      <a:pt x="624621" y="1249242"/>
                    </a:cubicBezTo>
                    <a:close/>
                    <a:moveTo>
                      <a:pt x="624621" y="9525"/>
                    </a:moveTo>
                    <a:cubicBezTo>
                      <a:pt x="285455" y="9525"/>
                      <a:pt x="9525" y="285455"/>
                      <a:pt x="9525" y="624621"/>
                    </a:cubicBezTo>
                    <a:cubicBezTo>
                      <a:pt x="9525" y="963787"/>
                      <a:pt x="285455" y="1239717"/>
                      <a:pt x="624621" y="1239717"/>
                    </a:cubicBezTo>
                    <a:cubicBezTo>
                      <a:pt x="963787" y="1239717"/>
                      <a:pt x="1239717" y="963787"/>
                      <a:pt x="1239717" y="624621"/>
                    </a:cubicBezTo>
                    <a:cubicBezTo>
                      <a:pt x="1239717" y="285455"/>
                      <a:pt x="963787" y="9525"/>
                      <a:pt x="624621" y="9525"/>
                    </a:cubicBezTo>
                    <a:close/>
                  </a:path>
                </a:pathLst>
              </a:custGeom>
              <a:grpFill/>
              <a:ln w="9525" cap="flat">
                <a:noFill/>
                <a:prstDash val="solid"/>
                <a:miter/>
              </a:ln>
            </p:spPr>
            <p:txBody>
              <a:bodyPr rtlCol="0" anchor="ctr"/>
              <a:lstStyle/>
              <a:p>
                <a:endParaRPr lang="en-US"/>
              </a:p>
            </p:txBody>
          </p:sp>
          <p:sp>
            <p:nvSpPr>
              <p:cNvPr id="321" name="Graphic 2" descr="A collection of circles in various sizes and patterns">
                <a:extLst>
                  <a:ext uri="{FF2B5EF4-FFF2-40B4-BE49-F238E27FC236}">
                    <a16:creationId xmlns:a16="http://schemas.microsoft.com/office/drawing/2014/main" xmlns="" id="{913B595E-EBE6-4F1B-9680-449E60B00DF5}"/>
                  </a:ext>
                </a:extLst>
              </p:cNvPr>
              <p:cNvSpPr/>
              <p:nvPr/>
            </p:nvSpPr>
            <p:spPr>
              <a:xfrm>
                <a:off x="9225686" y="2884815"/>
                <a:ext cx="1130541" cy="1130541"/>
              </a:xfrm>
              <a:custGeom>
                <a:avLst/>
                <a:gdLst>
                  <a:gd name="connsiteX0" fmla="*/ 565271 w 1130541"/>
                  <a:gd name="connsiteY0" fmla="*/ 1130541 h 1130541"/>
                  <a:gd name="connsiteX1" fmla="*/ 0 w 1130541"/>
                  <a:gd name="connsiteY1" fmla="*/ 565271 h 1130541"/>
                  <a:gd name="connsiteX2" fmla="*/ 565271 w 1130541"/>
                  <a:gd name="connsiteY2" fmla="*/ 0 h 1130541"/>
                  <a:gd name="connsiteX3" fmla="*/ 1130541 w 1130541"/>
                  <a:gd name="connsiteY3" fmla="*/ 565271 h 1130541"/>
                  <a:gd name="connsiteX4" fmla="*/ 565271 w 1130541"/>
                  <a:gd name="connsiteY4" fmla="*/ 1130541 h 1130541"/>
                  <a:gd name="connsiteX5" fmla="*/ 565271 w 1130541"/>
                  <a:gd name="connsiteY5" fmla="*/ 9525 h 1130541"/>
                  <a:gd name="connsiteX6" fmla="*/ 9525 w 1130541"/>
                  <a:gd name="connsiteY6" fmla="*/ 565271 h 1130541"/>
                  <a:gd name="connsiteX7" fmla="*/ 565271 w 1130541"/>
                  <a:gd name="connsiteY7" fmla="*/ 1121016 h 1130541"/>
                  <a:gd name="connsiteX8" fmla="*/ 1121016 w 1130541"/>
                  <a:gd name="connsiteY8" fmla="*/ 565271 h 1130541"/>
                  <a:gd name="connsiteX9" fmla="*/ 565271 w 1130541"/>
                  <a:gd name="connsiteY9" fmla="*/ 9525 h 113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541" h="1130541">
                    <a:moveTo>
                      <a:pt x="565271" y="1130541"/>
                    </a:moveTo>
                    <a:cubicBezTo>
                      <a:pt x="253575" y="1130541"/>
                      <a:pt x="0" y="876957"/>
                      <a:pt x="0" y="565271"/>
                    </a:cubicBezTo>
                    <a:cubicBezTo>
                      <a:pt x="0" y="253584"/>
                      <a:pt x="253575" y="0"/>
                      <a:pt x="565271" y="0"/>
                    </a:cubicBezTo>
                    <a:cubicBezTo>
                      <a:pt x="876967" y="0"/>
                      <a:pt x="1130541" y="253584"/>
                      <a:pt x="1130541" y="565271"/>
                    </a:cubicBezTo>
                    <a:cubicBezTo>
                      <a:pt x="1130541" y="876957"/>
                      <a:pt x="876967" y="1130541"/>
                      <a:pt x="565271" y="1130541"/>
                    </a:cubicBezTo>
                    <a:close/>
                    <a:moveTo>
                      <a:pt x="565271" y="9525"/>
                    </a:moveTo>
                    <a:cubicBezTo>
                      <a:pt x="258832" y="9525"/>
                      <a:pt x="9525" y="258832"/>
                      <a:pt x="9525" y="565271"/>
                    </a:cubicBezTo>
                    <a:cubicBezTo>
                      <a:pt x="9525" y="871709"/>
                      <a:pt x="258832" y="1121016"/>
                      <a:pt x="565271" y="1121016"/>
                    </a:cubicBezTo>
                    <a:cubicBezTo>
                      <a:pt x="871709" y="1121016"/>
                      <a:pt x="1121016" y="871709"/>
                      <a:pt x="1121016" y="565271"/>
                    </a:cubicBezTo>
                    <a:cubicBezTo>
                      <a:pt x="1121016" y="258832"/>
                      <a:pt x="871709" y="9525"/>
                      <a:pt x="565271" y="9525"/>
                    </a:cubicBezTo>
                    <a:close/>
                  </a:path>
                </a:pathLst>
              </a:custGeom>
              <a:grpFill/>
              <a:ln w="9525" cap="flat">
                <a:noFill/>
                <a:prstDash val="solid"/>
                <a:miter/>
              </a:ln>
            </p:spPr>
            <p:txBody>
              <a:bodyPr rtlCol="0" anchor="ctr"/>
              <a:lstStyle/>
              <a:p>
                <a:endParaRPr lang="en-US"/>
              </a:p>
            </p:txBody>
          </p:sp>
          <p:sp>
            <p:nvSpPr>
              <p:cNvPr id="322" name="Graphic 2" descr="A collection of circles in various sizes and patterns">
                <a:extLst>
                  <a:ext uri="{FF2B5EF4-FFF2-40B4-BE49-F238E27FC236}">
                    <a16:creationId xmlns:a16="http://schemas.microsoft.com/office/drawing/2014/main" xmlns="" id="{B233F052-D8E6-4FA8-8D12-936FE723C4F9}"/>
                  </a:ext>
                </a:extLst>
              </p:cNvPr>
              <p:cNvSpPr/>
              <p:nvPr/>
            </p:nvSpPr>
            <p:spPr>
              <a:xfrm>
                <a:off x="9285036" y="2944165"/>
                <a:ext cx="1011840" cy="1011840"/>
              </a:xfrm>
              <a:custGeom>
                <a:avLst/>
                <a:gdLst>
                  <a:gd name="connsiteX0" fmla="*/ 505920 w 1011840"/>
                  <a:gd name="connsiteY0" fmla="*/ 1011841 h 1011840"/>
                  <a:gd name="connsiteX1" fmla="*/ 0 w 1011840"/>
                  <a:gd name="connsiteY1" fmla="*/ 505920 h 1011840"/>
                  <a:gd name="connsiteX2" fmla="*/ 505920 w 1011840"/>
                  <a:gd name="connsiteY2" fmla="*/ 0 h 1011840"/>
                  <a:gd name="connsiteX3" fmla="*/ 1011841 w 1011840"/>
                  <a:gd name="connsiteY3" fmla="*/ 505920 h 1011840"/>
                  <a:gd name="connsiteX4" fmla="*/ 505920 w 1011840"/>
                  <a:gd name="connsiteY4" fmla="*/ 1011841 h 1011840"/>
                  <a:gd name="connsiteX5" fmla="*/ 505920 w 1011840"/>
                  <a:gd name="connsiteY5" fmla="*/ 9525 h 1011840"/>
                  <a:gd name="connsiteX6" fmla="*/ 9525 w 1011840"/>
                  <a:gd name="connsiteY6" fmla="*/ 505920 h 1011840"/>
                  <a:gd name="connsiteX7" fmla="*/ 505920 w 1011840"/>
                  <a:gd name="connsiteY7" fmla="*/ 1002316 h 1011840"/>
                  <a:gd name="connsiteX8" fmla="*/ 1002316 w 1011840"/>
                  <a:gd name="connsiteY8" fmla="*/ 505920 h 1011840"/>
                  <a:gd name="connsiteX9" fmla="*/ 505920 w 1011840"/>
                  <a:gd name="connsiteY9" fmla="*/ 9525 h 10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840" h="1011840">
                    <a:moveTo>
                      <a:pt x="505920" y="1011841"/>
                    </a:moveTo>
                    <a:cubicBezTo>
                      <a:pt x="226952" y="1011841"/>
                      <a:pt x="0" y="784889"/>
                      <a:pt x="0" y="505920"/>
                    </a:cubicBezTo>
                    <a:cubicBezTo>
                      <a:pt x="0" y="226952"/>
                      <a:pt x="226952" y="0"/>
                      <a:pt x="505920" y="0"/>
                    </a:cubicBezTo>
                    <a:cubicBezTo>
                      <a:pt x="784889" y="0"/>
                      <a:pt x="1011841" y="226952"/>
                      <a:pt x="1011841" y="505920"/>
                    </a:cubicBezTo>
                    <a:cubicBezTo>
                      <a:pt x="1011841" y="784889"/>
                      <a:pt x="784889" y="1011841"/>
                      <a:pt x="505920" y="1011841"/>
                    </a:cubicBezTo>
                    <a:close/>
                    <a:moveTo>
                      <a:pt x="505920" y="9525"/>
                    </a:moveTo>
                    <a:cubicBezTo>
                      <a:pt x="232210" y="9525"/>
                      <a:pt x="9525" y="232210"/>
                      <a:pt x="9525" y="505920"/>
                    </a:cubicBezTo>
                    <a:cubicBezTo>
                      <a:pt x="9525" y="779631"/>
                      <a:pt x="232210" y="1002316"/>
                      <a:pt x="505920" y="1002316"/>
                    </a:cubicBezTo>
                    <a:cubicBezTo>
                      <a:pt x="779631" y="1002316"/>
                      <a:pt x="1002316" y="779631"/>
                      <a:pt x="1002316" y="505920"/>
                    </a:cubicBezTo>
                    <a:cubicBezTo>
                      <a:pt x="1002316" y="232210"/>
                      <a:pt x="779631" y="9525"/>
                      <a:pt x="505920" y="9525"/>
                    </a:cubicBezTo>
                    <a:close/>
                  </a:path>
                </a:pathLst>
              </a:custGeom>
              <a:grpFill/>
              <a:ln w="9525" cap="flat">
                <a:noFill/>
                <a:prstDash val="solid"/>
                <a:miter/>
              </a:ln>
            </p:spPr>
            <p:txBody>
              <a:bodyPr rtlCol="0" anchor="ctr"/>
              <a:lstStyle/>
              <a:p>
                <a:endParaRPr lang="en-US"/>
              </a:p>
            </p:txBody>
          </p:sp>
          <p:sp>
            <p:nvSpPr>
              <p:cNvPr id="323" name="Graphic 2" descr="A collection of circles in various sizes and patterns">
                <a:extLst>
                  <a:ext uri="{FF2B5EF4-FFF2-40B4-BE49-F238E27FC236}">
                    <a16:creationId xmlns:a16="http://schemas.microsoft.com/office/drawing/2014/main" xmlns="" id="{7CFEB917-F2EE-413B-BECB-1FF6EF3BA0E5}"/>
                  </a:ext>
                </a:extLst>
              </p:cNvPr>
              <p:cNvSpPr/>
              <p:nvPr/>
            </p:nvSpPr>
            <p:spPr>
              <a:xfrm>
                <a:off x="9344377" y="3003506"/>
                <a:ext cx="893159" cy="893159"/>
              </a:xfrm>
              <a:custGeom>
                <a:avLst/>
                <a:gdLst>
                  <a:gd name="connsiteX0" fmla="*/ 446580 w 893159"/>
                  <a:gd name="connsiteY0" fmla="*/ 893159 h 893159"/>
                  <a:gd name="connsiteX1" fmla="*/ 0 w 893159"/>
                  <a:gd name="connsiteY1" fmla="*/ 446580 h 893159"/>
                  <a:gd name="connsiteX2" fmla="*/ 446580 w 893159"/>
                  <a:gd name="connsiteY2" fmla="*/ 0 h 893159"/>
                  <a:gd name="connsiteX3" fmla="*/ 893159 w 893159"/>
                  <a:gd name="connsiteY3" fmla="*/ 446580 h 893159"/>
                  <a:gd name="connsiteX4" fmla="*/ 446580 w 893159"/>
                  <a:gd name="connsiteY4" fmla="*/ 893159 h 893159"/>
                  <a:gd name="connsiteX5" fmla="*/ 446580 w 893159"/>
                  <a:gd name="connsiteY5" fmla="*/ 9525 h 893159"/>
                  <a:gd name="connsiteX6" fmla="*/ 9525 w 893159"/>
                  <a:gd name="connsiteY6" fmla="*/ 446580 h 893159"/>
                  <a:gd name="connsiteX7" fmla="*/ 446580 w 893159"/>
                  <a:gd name="connsiteY7" fmla="*/ 883634 h 893159"/>
                  <a:gd name="connsiteX8" fmla="*/ 883634 w 893159"/>
                  <a:gd name="connsiteY8" fmla="*/ 446580 h 893159"/>
                  <a:gd name="connsiteX9" fmla="*/ 446580 w 893159"/>
                  <a:gd name="connsiteY9" fmla="*/ 9525 h 89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59" h="893159">
                    <a:moveTo>
                      <a:pt x="446580" y="893159"/>
                    </a:moveTo>
                    <a:cubicBezTo>
                      <a:pt x="200330" y="893159"/>
                      <a:pt x="0" y="692829"/>
                      <a:pt x="0" y="446580"/>
                    </a:cubicBezTo>
                    <a:cubicBezTo>
                      <a:pt x="0" y="200330"/>
                      <a:pt x="200330" y="0"/>
                      <a:pt x="446580" y="0"/>
                    </a:cubicBezTo>
                    <a:cubicBezTo>
                      <a:pt x="692829" y="0"/>
                      <a:pt x="893159" y="200330"/>
                      <a:pt x="893159" y="446580"/>
                    </a:cubicBezTo>
                    <a:cubicBezTo>
                      <a:pt x="893159" y="692829"/>
                      <a:pt x="692829" y="893159"/>
                      <a:pt x="446580" y="893159"/>
                    </a:cubicBezTo>
                    <a:close/>
                    <a:moveTo>
                      <a:pt x="446580" y="9525"/>
                    </a:moveTo>
                    <a:cubicBezTo>
                      <a:pt x="205588" y="9525"/>
                      <a:pt x="9525" y="205588"/>
                      <a:pt x="9525" y="446580"/>
                    </a:cubicBezTo>
                    <a:cubicBezTo>
                      <a:pt x="9525" y="687572"/>
                      <a:pt x="205588" y="883634"/>
                      <a:pt x="446580" y="883634"/>
                    </a:cubicBezTo>
                    <a:cubicBezTo>
                      <a:pt x="687572" y="883634"/>
                      <a:pt x="883634" y="687572"/>
                      <a:pt x="883634" y="446580"/>
                    </a:cubicBezTo>
                    <a:cubicBezTo>
                      <a:pt x="883634" y="205588"/>
                      <a:pt x="687572" y="9525"/>
                      <a:pt x="446580" y="9525"/>
                    </a:cubicBezTo>
                    <a:close/>
                  </a:path>
                </a:pathLst>
              </a:custGeom>
              <a:grpFill/>
              <a:ln w="9525" cap="flat">
                <a:noFill/>
                <a:prstDash val="solid"/>
                <a:miter/>
              </a:ln>
            </p:spPr>
            <p:txBody>
              <a:bodyPr rtlCol="0" anchor="ctr"/>
              <a:lstStyle/>
              <a:p>
                <a:endParaRPr lang="en-US"/>
              </a:p>
            </p:txBody>
          </p:sp>
          <p:sp>
            <p:nvSpPr>
              <p:cNvPr id="324" name="Graphic 2" descr="A collection of circles in various sizes and patterns">
                <a:extLst>
                  <a:ext uri="{FF2B5EF4-FFF2-40B4-BE49-F238E27FC236}">
                    <a16:creationId xmlns:a16="http://schemas.microsoft.com/office/drawing/2014/main" xmlns="" id="{6592A679-DDDC-4587-AD9C-6A6D7AC557D2}"/>
                  </a:ext>
                </a:extLst>
              </p:cNvPr>
              <p:cNvSpPr/>
              <p:nvPr/>
            </p:nvSpPr>
            <p:spPr>
              <a:xfrm>
                <a:off x="9403727" y="3062856"/>
                <a:ext cx="774458" cy="774458"/>
              </a:xfrm>
              <a:custGeom>
                <a:avLst/>
                <a:gdLst>
                  <a:gd name="connsiteX0" fmla="*/ 387229 w 774458"/>
                  <a:gd name="connsiteY0" fmla="*/ 774459 h 774458"/>
                  <a:gd name="connsiteX1" fmla="*/ 0 w 774458"/>
                  <a:gd name="connsiteY1" fmla="*/ 387229 h 774458"/>
                  <a:gd name="connsiteX2" fmla="*/ 387229 w 774458"/>
                  <a:gd name="connsiteY2" fmla="*/ 0 h 774458"/>
                  <a:gd name="connsiteX3" fmla="*/ 774459 w 774458"/>
                  <a:gd name="connsiteY3" fmla="*/ 387229 h 774458"/>
                  <a:gd name="connsiteX4" fmla="*/ 387229 w 774458"/>
                  <a:gd name="connsiteY4" fmla="*/ 774459 h 774458"/>
                  <a:gd name="connsiteX5" fmla="*/ 387229 w 774458"/>
                  <a:gd name="connsiteY5" fmla="*/ 9525 h 774458"/>
                  <a:gd name="connsiteX6" fmla="*/ 9525 w 774458"/>
                  <a:gd name="connsiteY6" fmla="*/ 387229 h 774458"/>
                  <a:gd name="connsiteX7" fmla="*/ 387229 w 774458"/>
                  <a:gd name="connsiteY7" fmla="*/ 764934 h 774458"/>
                  <a:gd name="connsiteX8" fmla="*/ 764934 w 774458"/>
                  <a:gd name="connsiteY8" fmla="*/ 387229 h 774458"/>
                  <a:gd name="connsiteX9" fmla="*/ 387229 w 774458"/>
                  <a:gd name="connsiteY9" fmla="*/ 9525 h 77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458" h="774458">
                    <a:moveTo>
                      <a:pt x="387229" y="774459"/>
                    </a:moveTo>
                    <a:cubicBezTo>
                      <a:pt x="173707" y="774459"/>
                      <a:pt x="0" y="600751"/>
                      <a:pt x="0" y="387229"/>
                    </a:cubicBezTo>
                    <a:cubicBezTo>
                      <a:pt x="0" y="173707"/>
                      <a:pt x="173707" y="0"/>
                      <a:pt x="387229" y="0"/>
                    </a:cubicBezTo>
                    <a:cubicBezTo>
                      <a:pt x="600751" y="0"/>
                      <a:pt x="774459" y="173707"/>
                      <a:pt x="774459" y="387229"/>
                    </a:cubicBezTo>
                    <a:cubicBezTo>
                      <a:pt x="774459" y="600751"/>
                      <a:pt x="600751" y="774459"/>
                      <a:pt x="387229" y="774459"/>
                    </a:cubicBezTo>
                    <a:close/>
                    <a:moveTo>
                      <a:pt x="387229" y="9525"/>
                    </a:moveTo>
                    <a:cubicBezTo>
                      <a:pt x="178965" y="9525"/>
                      <a:pt x="9525" y="178965"/>
                      <a:pt x="9525" y="387229"/>
                    </a:cubicBezTo>
                    <a:cubicBezTo>
                      <a:pt x="9525" y="595494"/>
                      <a:pt x="178965" y="764934"/>
                      <a:pt x="387229" y="764934"/>
                    </a:cubicBezTo>
                    <a:cubicBezTo>
                      <a:pt x="595494" y="764934"/>
                      <a:pt x="764934" y="595494"/>
                      <a:pt x="764934" y="387229"/>
                    </a:cubicBezTo>
                    <a:cubicBezTo>
                      <a:pt x="764934" y="178965"/>
                      <a:pt x="595494" y="9525"/>
                      <a:pt x="387229" y="9525"/>
                    </a:cubicBezTo>
                    <a:close/>
                  </a:path>
                </a:pathLst>
              </a:custGeom>
              <a:grpFill/>
              <a:ln w="9525" cap="flat">
                <a:noFill/>
                <a:prstDash val="solid"/>
                <a:miter/>
              </a:ln>
            </p:spPr>
            <p:txBody>
              <a:bodyPr rtlCol="0" anchor="ctr"/>
              <a:lstStyle/>
              <a:p>
                <a:endParaRPr lang="en-US"/>
              </a:p>
            </p:txBody>
          </p:sp>
          <p:sp>
            <p:nvSpPr>
              <p:cNvPr id="325" name="Graphic 2" descr="A collection of circles in various sizes and patterns">
                <a:extLst>
                  <a:ext uri="{FF2B5EF4-FFF2-40B4-BE49-F238E27FC236}">
                    <a16:creationId xmlns:a16="http://schemas.microsoft.com/office/drawing/2014/main" xmlns="" id="{9FD4B7E5-FB4E-4336-B258-00067F3057EF}"/>
                  </a:ext>
                </a:extLst>
              </p:cNvPr>
              <p:cNvSpPr/>
              <p:nvPr/>
            </p:nvSpPr>
            <p:spPr>
              <a:xfrm>
                <a:off x="9463077" y="3122206"/>
                <a:ext cx="655758" cy="655758"/>
              </a:xfrm>
              <a:custGeom>
                <a:avLst/>
                <a:gdLst>
                  <a:gd name="connsiteX0" fmla="*/ 327879 w 655758"/>
                  <a:gd name="connsiteY0" fmla="*/ 655758 h 655758"/>
                  <a:gd name="connsiteX1" fmla="*/ 0 w 655758"/>
                  <a:gd name="connsiteY1" fmla="*/ 327879 h 655758"/>
                  <a:gd name="connsiteX2" fmla="*/ 327879 w 655758"/>
                  <a:gd name="connsiteY2" fmla="*/ 0 h 655758"/>
                  <a:gd name="connsiteX3" fmla="*/ 655758 w 655758"/>
                  <a:gd name="connsiteY3" fmla="*/ 327879 h 655758"/>
                  <a:gd name="connsiteX4" fmla="*/ 327879 w 655758"/>
                  <a:gd name="connsiteY4" fmla="*/ 655758 h 655758"/>
                  <a:gd name="connsiteX5" fmla="*/ 327879 w 655758"/>
                  <a:gd name="connsiteY5" fmla="*/ 9525 h 655758"/>
                  <a:gd name="connsiteX6" fmla="*/ 9525 w 655758"/>
                  <a:gd name="connsiteY6" fmla="*/ 327879 h 655758"/>
                  <a:gd name="connsiteX7" fmla="*/ 327879 w 655758"/>
                  <a:gd name="connsiteY7" fmla="*/ 646233 h 655758"/>
                  <a:gd name="connsiteX8" fmla="*/ 646233 w 655758"/>
                  <a:gd name="connsiteY8" fmla="*/ 327879 h 655758"/>
                  <a:gd name="connsiteX9" fmla="*/ 327879 w 655758"/>
                  <a:gd name="connsiteY9" fmla="*/ 9525 h 6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758" h="655758">
                    <a:moveTo>
                      <a:pt x="327879" y="655758"/>
                    </a:moveTo>
                    <a:cubicBezTo>
                      <a:pt x="147095" y="655758"/>
                      <a:pt x="0" y="508673"/>
                      <a:pt x="0" y="327879"/>
                    </a:cubicBezTo>
                    <a:cubicBezTo>
                      <a:pt x="0" y="147085"/>
                      <a:pt x="147095" y="0"/>
                      <a:pt x="327879" y="0"/>
                    </a:cubicBezTo>
                    <a:cubicBezTo>
                      <a:pt x="508664" y="0"/>
                      <a:pt x="655758" y="147085"/>
                      <a:pt x="655758" y="327879"/>
                    </a:cubicBezTo>
                    <a:cubicBezTo>
                      <a:pt x="655758" y="508673"/>
                      <a:pt x="508664" y="655758"/>
                      <a:pt x="327879" y="655758"/>
                    </a:cubicBezTo>
                    <a:close/>
                    <a:moveTo>
                      <a:pt x="327879" y="9525"/>
                    </a:moveTo>
                    <a:cubicBezTo>
                      <a:pt x="152333" y="9525"/>
                      <a:pt x="9525" y="152343"/>
                      <a:pt x="9525" y="327879"/>
                    </a:cubicBezTo>
                    <a:cubicBezTo>
                      <a:pt x="9525" y="503415"/>
                      <a:pt x="152333" y="646233"/>
                      <a:pt x="327879" y="646233"/>
                    </a:cubicBezTo>
                    <a:cubicBezTo>
                      <a:pt x="503425" y="646233"/>
                      <a:pt x="646233" y="503415"/>
                      <a:pt x="646233" y="327879"/>
                    </a:cubicBezTo>
                    <a:cubicBezTo>
                      <a:pt x="646233" y="152343"/>
                      <a:pt x="503425" y="9525"/>
                      <a:pt x="327879" y="9525"/>
                    </a:cubicBezTo>
                    <a:close/>
                  </a:path>
                </a:pathLst>
              </a:custGeom>
              <a:grpFill/>
              <a:ln w="9525" cap="flat">
                <a:noFill/>
                <a:prstDash val="solid"/>
                <a:miter/>
              </a:ln>
            </p:spPr>
            <p:txBody>
              <a:bodyPr rtlCol="0" anchor="ctr"/>
              <a:lstStyle/>
              <a:p>
                <a:endParaRPr lang="en-US"/>
              </a:p>
            </p:txBody>
          </p:sp>
          <p:sp>
            <p:nvSpPr>
              <p:cNvPr id="326" name="Graphic 2" descr="A collection of circles in various sizes and patterns">
                <a:extLst>
                  <a:ext uri="{FF2B5EF4-FFF2-40B4-BE49-F238E27FC236}">
                    <a16:creationId xmlns:a16="http://schemas.microsoft.com/office/drawing/2014/main" xmlns="" id="{562A66F7-C7E9-49C8-A9C7-45BA1586BE38}"/>
                  </a:ext>
                </a:extLst>
              </p:cNvPr>
              <p:cNvSpPr/>
              <p:nvPr/>
            </p:nvSpPr>
            <p:spPr>
              <a:xfrm>
                <a:off x="9522428" y="3181557"/>
                <a:ext cx="537057" cy="537057"/>
              </a:xfrm>
              <a:custGeom>
                <a:avLst/>
                <a:gdLst>
                  <a:gd name="connsiteX0" fmla="*/ 268529 w 537057"/>
                  <a:gd name="connsiteY0" fmla="*/ 537058 h 537057"/>
                  <a:gd name="connsiteX1" fmla="*/ 0 w 537057"/>
                  <a:gd name="connsiteY1" fmla="*/ 268529 h 537057"/>
                  <a:gd name="connsiteX2" fmla="*/ 268529 w 537057"/>
                  <a:gd name="connsiteY2" fmla="*/ 0 h 537057"/>
                  <a:gd name="connsiteX3" fmla="*/ 537058 w 537057"/>
                  <a:gd name="connsiteY3" fmla="*/ 268529 h 537057"/>
                  <a:gd name="connsiteX4" fmla="*/ 268529 w 537057"/>
                  <a:gd name="connsiteY4" fmla="*/ 537058 h 537057"/>
                  <a:gd name="connsiteX5" fmla="*/ 268529 w 537057"/>
                  <a:gd name="connsiteY5" fmla="*/ 9525 h 537057"/>
                  <a:gd name="connsiteX6" fmla="*/ 9525 w 537057"/>
                  <a:gd name="connsiteY6" fmla="*/ 268529 h 537057"/>
                  <a:gd name="connsiteX7" fmla="*/ 268529 w 537057"/>
                  <a:gd name="connsiteY7" fmla="*/ 527533 h 537057"/>
                  <a:gd name="connsiteX8" fmla="*/ 527533 w 537057"/>
                  <a:gd name="connsiteY8" fmla="*/ 268529 h 537057"/>
                  <a:gd name="connsiteX9" fmla="*/ 268529 w 537057"/>
                  <a:gd name="connsiteY9" fmla="*/ 9525 h 5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057" h="537057">
                    <a:moveTo>
                      <a:pt x="268529" y="537058"/>
                    </a:moveTo>
                    <a:cubicBezTo>
                      <a:pt x="120463" y="537058"/>
                      <a:pt x="0" y="416595"/>
                      <a:pt x="0" y="268529"/>
                    </a:cubicBezTo>
                    <a:cubicBezTo>
                      <a:pt x="0" y="120463"/>
                      <a:pt x="120463" y="0"/>
                      <a:pt x="268529" y="0"/>
                    </a:cubicBezTo>
                    <a:cubicBezTo>
                      <a:pt x="416595" y="0"/>
                      <a:pt x="537058" y="120463"/>
                      <a:pt x="537058" y="268529"/>
                    </a:cubicBezTo>
                    <a:cubicBezTo>
                      <a:pt x="537058" y="416595"/>
                      <a:pt x="416595" y="537058"/>
                      <a:pt x="268529" y="537058"/>
                    </a:cubicBezTo>
                    <a:close/>
                    <a:moveTo>
                      <a:pt x="268529" y="9525"/>
                    </a:moveTo>
                    <a:cubicBezTo>
                      <a:pt x="125711" y="9525"/>
                      <a:pt x="9525" y="125711"/>
                      <a:pt x="9525" y="268529"/>
                    </a:cubicBezTo>
                    <a:cubicBezTo>
                      <a:pt x="9525" y="411347"/>
                      <a:pt x="125711" y="527533"/>
                      <a:pt x="268529" y="527533"/>
                    </a:cubicBezTo>
                    <a:cubicBezTo>
                      <a:pt x="411347" y="527533"/>
                      <a:pt x="527533" y="411347"/>
                      <a:pt x="527533" y="268529"/>
                    </a:cubicBezTo>
                    <a:cubicBezTo>
                      <a:pt x="527533" y="125711"/>
                      <a:pt x="411347" y="9525"/>
                      <a:pt x="268529" y="9525"/>
                    </a:cubicBezTo>
                    <a:close/>
                  </a:path>
                </a:pathLst>
              </a:custGeom>
              <a:grpFill/>
              <a:ln w="9525" cap="flat">
                <a:noFill/>
                <a:prstDash val="solid"/>
                <a:miter/>
              </a:ln>
            </p:spPr>
            <p:txBody>
              <a:bodyPr rtlCol="0" anchor="ctr"/>
              <a:lstStyle/>
              <a:p>
                <a:endParaRPr lang="en-US"/>
              </a:p>
            </p:txBody>
          </p:sp>
          <p:sp>
            <p:nvSpPr>
              <p:cNvPr id="327" name="Graphic 2" descr="A collection of circles in various sizes and patterns">
                <a:extLst>
                  <a:ext uri="{FF2B5EF4-FFF2-40B4-BE49-F238E27FC236}">
                    <a16:creationId xmlns:a16="http://schemas.microsoft.com/office/drawing/2014/main" xmlns="" id="{7CC28BAD-8EB3-4BD6-BC13-0AC42AED2A91}"/>
                  </a:ext>
                </a:extLst>
              </p:cNvPr>
              <p:cNvSpPr/>
              <p:nvPr/>
            </p:nvSpPr>
            <p:spPr>
              <a:xfrm>
                <a:off x="9581768" y="3240907"/>
                <a:ext cx="418376" cy="418357"/>
              </a:xfrm>
              <a:custGeom>
                <a:avLst/>
                <a:gdLst>
                  <a:gd name="connsiteX0" fmla="*/ 209188 w 418376"/>
                  <a:gd name="connsiteY0" fmla="*/ 418357 h 418357"/>
                  <a:gd name="connsiteX1" fmla="*/ 0 w 418376"/>
                  <a:gd name="connsiteY1" fmla="*/ 209179 h 418357"/>
                  <a:gd name="connsiteX2" fmla="*/ 209188 w 418376"/>
                  <a:gd name="connsiteY2" fmla="*/ 0 h 418357"/>
                  <a:gd name="connsiteX3" fmla="*/ 418376 w 418376"/>
                  <a:gd name="connsiteY3" fmla="*/ 209179 h 418357"/>
                  <a:gd name="connsiteX4" fmla="*/ 209188 w 418376"/>
                  <a:gd name="connsiteY4" fmla="*/ 418357 h 418357"/>
                  <a:gd name="connsiteX5" fmla="*/ 209188 w 418376"/>
                  <a:gd name="connsiteY5" fmla="*/ 9525 h 418357"/>
                  <a:gd name="connsiteX6" fmla="*/ 9525 w 418376"/>
                  <a:gd name="connsiteY6" fmla="*/ 209179 h 418357"/>
                  <a:gd name="connsiteX7" fmla="*/ 209188 w 418376"/>
                  <a:gd name="connsiteY7" fmla="*/ 408832 h 418357"/>
                  <a:gd name="connsiteX8" fmla="*/ 408851 w 418376"/>
                  <a:gd name="connsiteY8" fmla="*/ 209179 h 418357"/>
                  <a:gd name="connsiteX9" fmla="*/ 209188 w 418376"/>
                  <a:gd name="connsiteY9" fmla="*/ 9525 h 4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76" h="418357">
                    <a:moveTo>
                      <a:pt x="209188" y="418357"/>
                    </a:moveTo>
                    <a:cubicBezTo>
                      <a:pt x="93850" y="418357"/>
                      <a:pt x="0" y="324517"/>
                      <a:pt x="0" y="209179"/>
                    </a:cubicBezTo>
                    <a:cubicBezTo>
                      <a:pt x="0" y="93840"/>
                      <a:pt x="93850" y="0"/>
                      <a:pt x="209188" y="0"/>
                    </a:cubicBezTo>
                    <a:cubicBezTo>
                      <a:pt x="324526" y="0"/>
                      <a:pt x="418376" y="93840"/>
                      <a:pt x="418376" y="209179"/>
                    </a:cubicBezTo>
                    <a:cubicBezTo>
                      <a:pt x="418376" y="324517"/>
                      <a:pt x="324526" y="418357"/>
                      <a:pt x="209188" y="418357"/>
                    </a:cubicBezTo>
                    <a:close/>
                    <a:moveTo>
                      <a:pt x="209188" y="9525"/>
                    </a:moveTo>
                    <a:cubicBezTo>
                      <a:pt x="99089" y="9525"/>
                      <a:pt x="9525" y="99089"/>
                      <a:pt x="9525" y="209179"/>
                    </a:cubicBezTo>
                    <a:cubicBezTo>
                      <a:pt x="9525" y="319268"/>
                      <a:pt x="99089" y="408832"/>
                      <a:pt x="209188" y="408832"/>
                    </a:cubicBezTo>
                    <a:cubicBezTo>
                      <a:pt x="319288" y="408832"/>
                      <a:pt x="408851" y="319268"/>
                      <a:pt x="408851" y="209179"/>
                    </a:cubicBezTo>
                    <a:cubicBezTo>
                      <a:pt x="408851" y="99089"/>
                      <a:pt x="319288" y="9525"/>
                      <a:pt x="209188" y="9525"/>
                    </a:cubicBezTo>
                    <a:close/>
                  </a:path>
                </a:pathLst>
              </a:custGeom>
              <a:grpFill/>
              <a:ln w="9525" cap="flat">
                <a:noFill/>
                <a:prstDash val="solid"/>
                <a:miter/>
              </a:ln>
            </p:spPr>
            <p:txBody>
              <a:bodyPr rtlCol="0" anchor="ctr"/>
              <a:lstStyle/>
              <a:p>
                <a:endParaRPr lang="en-US"/>
              </a:p>
            </p:txBody>
          </p:sp>
          <p:sp>
            <p:nvSpPr>
              <p:cNvPr id="328" name="Graphic 2" descr="A collection of circles in various sizes and patterns">
                <a:extLst>
                  <a:ext uri="{FF2B5EF4-FFF2-40B4-BE49-F238E27FC236}">
                    <a16:creationId xmlns:a16="http://schemas.microsoft.com/office/drawing/2014/main" xmlns="" id="{2520D345-23F3-4061-86A5-906008DF70CD}"/>
                  </a:ext>
                </a:extLst>
              </p:cNvPr>
              <p:cNvSpPr/>
              <p:nvPr/>
            </p:nvSpPr>
            <p:spPr>
              <a:xfrm>
                <a:off x="9641128" y="3300248"/>
                <a:ext cx="299656" cy="299675"/>
              </a:xfrm>
              <a:custGeom>
                <a:avLst/>
                <a:gdLst>
                  <a:gd name="connsiteX0" fmla="*/ 149828 w 299656"/>
                  <a:gd name="connsiteY0" fmla="*/ 299676 h 299675"/>
                  <a:gd name="connsiteX1" fmla="*/ 0 w 299656"/>
                  <a:gd name="connsiteY1" fmla="*/ 149838 h 299675"/>
                  <a:gd name="connsiteX2" fmla="*/ 149828 w 299656"/>
                  <a:gd name="connsiteY2" fmla="*/ 0 h 299675"/>
                  <a:gd name="connsiteX3" fmla="*/ 299656 w 299656"/>
                  <a:gd name="connsiteY3" fmla="*/ 149838 h 299675"/>
                  <a:gd name="connsiteX4" fmla="*/ 149828 w 299656"/>
                  <a:gd name="connsiteY4" fmla="*/ 299676 h 299675"/>
                  <a:gd name="connsiteX5" fmla="*/ 149828 w 299656"/>
                  <a:gd name="connsiteY5" fmla="*/ 9525 h 299675"/>
                  <a:gd name="connsiteX6" fmla="*/ 9525 w 299656"/>
                  <a:gd name="connsiteY6" fmla="*/ 149838 h 299675"/>
                  <a:gd name="connsiteX7" fmla="*/ 149828 w 299656"/>
                  <a:gd name="connsiteY7" fmla="*/ 290151 h 299675"/>
                  <a:gd name="connsiteX8" fmla="*/ 290131 w 299656"/>
                  <a:gd name="connsiteY8" fmla="*/ 149838 h 299675"/>
                  <a:gd name="connsiteX9" fmla="*/ 149828 w 299656"/>
                  <a:gd name="connsiteY9" fmla="*/ 9525 h 2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656" h="299675">
                    <a:moveTo>
                      <a:pt x="149828" y="299676"/>
                    </a:moveTo>
                    <a:cubicBezTo>
                      <a:pt x="67208" y="299676"/>
                      <a:pt x="0" y="232458"/>
                      <a:pt x="0" y="149838"/>
                    </a:cubicBezTo>
                    <a:cubicBezTo>
                      <a:pt x="0" y="67218"/>
                      <a:pt x="67218" y="0"/>
                      <a:pt x="149828" y="0"/>
                    </a:cubicBezTo>
                    <a:cubicBezTo>
                      <a:pt x="232439" y="0"/>
                      <a:pt x="299656" y="67218"/>
                      <a:pt x="299656" y="149838"/>
                    </a:cubicBezTo>
                    <a:cubicBezTo>
                      <a:pt x="299656" y="232458"/>
                      <a:pt x="232448" y="299676"/>
                      <a:pt x="149828" y="299676"/>
                    </a:cubicBezTo>
                    <a:close/>
                    <a:moveTo>
                      <a:pt x="149828" y="9525"/>
                    </a:moveTo>
                    <a:cubicBezTo>
                      <a:pt x="72466" y="9525"/>
                      <a:pt x="9525" y="72466"/>
                      <a:pt x="9525" y="149838"/>
                    </a:cubicBezTo>
                    <a:cubicBezTo>
                      <a:pt x="9525" y="227209"/>
                      <a:pt x="72466" y="290151"/>
                      <a:pt x="149828" y="290151"/>
                    </a:cubicBezTo>
                    <a:cubicBezTo>
                      <a:pt x="227190" y="290151"/>
                      <a:pt x="290131" y="227209"/>
                      <a:pt x="290131" y="149838"/>
                    </a:cubicBezTo>
                    <a:cubicBezTo>
                      <a:pt x="290131" y="72466"/>
                      <a:pt x="227190" y="9525"/>
                      <a:pt x="149828" y="9525"/>
                    </a:cubicBezTo>
                    <a:close/>
                  </a:path>
                </a:pathLst>
              </a:custGeom>
              <a:grpFill/>
              <a:ln w="9525" cap="flat">
                <a:noFill/>
                <a:prstDash val="solid"/>
                <a:miter/>
              </a:ln>
            </p:spPr>
            <p:txBody>
              <a:bodyPr rtlCol="0" anchor="ctr"/>
              <a:lstStyle/>
              <a:p>
                <a:endParaRPr lang="en-US"/>
              </a:p>
            </p:txBody>
          </p:sp>
          <p:sp>
            <p:nvSpPr>
              <p:cNvPr id="329" name="Graphic 2" descr="A collection of circles in various sizes and patterns">
                <a:extLst>
                  <a:ext uri="{FF2B5EF4-FFF2-40B4-BE49-F238E27FC236}">
                    <a16:creationId xmlns:a16="http://schemas.microsoft.com/office/drawing/2014/main" xmlns="" id="{EAA5235A-35C8-4666-A54C-C4BD4AFD0EC2}"/>
                  </a:ext>
                </a:extLst>
              </p:cNvPr>
              <p:cNvSpPr/>
              <p:nvPr/>
            </p:nvSpPr>
            <p:spPr>
              <a:xfrm>
                <a:off x="9700469" y="3359598"/>
                <a:ext cx="180975" cy="180975"/>
              </a:xfrm>
              <a:custGeom>
                <a:avLst/>
                <a:gdLst>
                  <a:gd name="connsiteX0" fmla="*/ 90488 w 180975"/>
                  <a:gd name="connsiteY0" fmla="*/ 180975 h 180975"/>
                  <a:gd name="connsiteX1" fmla="*/ 0 w 180975"/>
                  <a:gd name="connsiteY1" fmla="*/ 90488 h 180975"/>
                  <a:gd name="connsiteX2" fmla="*/ 90488 w 180975"/>
                  <a:gd name="connsiteY2" fmla="*/ 0 h 180975"/>
                  <a:gd name="connsiteX3" fmla="*/ 180975 w 180975"/>
                  <a:gd name="connsiteY3" fmla="*/ 90488 h 180975"/>
                  <a:gd name="connsiteX4" fmla="*/ 90488 w 180975"/>
                  <a:gd name="connsiteY4" fmla="*/ 180975 h 180975"/>
                  <a:gd name="connsiteX5" fmla="*/ 90488 w 180975"/>
                  <a:gd name="connsiteY5" fmla="*/ 9525 h 180975"/>
                  <a:gd name="connsiteX6" fmla="*/ 9525 w 180975"/>
                  <a:gd name="connsiteY6" fmla="*/ 90488 h 180975"/>
                  <a:gd name="connsiteX7" fmla="*/ 90488 w 180975"/>
                  <a:gd name="connsiteY7" fmla="*/ 171450 h 180975"/>
                  <a:gd name="connsiteX8" fmla="*/ 171450 w 180975"/>
                  <a:gd name="connsiteY8" fmla="*/ 90488 h 180975"/>
                  <a:gd name="connsiteX9" fmla="*/ 90488 w 180975"/>
                  <a:gd name="connsiteY9" fmla="*/ 95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80975">
                    <a:moveTo>
                      <a:pt x="90488" y="180975"/>
                    </a:moveTo>
                    <a:cubicBezTo>
                      <a:pt x="40595" y="180975"/>
                      <a:pt x="0" y="140380"/>
                      <a:pt x="0" y="90488"/>
                    </a:cubicBezTo>
                    <a:cubicBezTo>
                      <a:pt x="0" y="40595"/>
                      <a:pt x="40595" y="0"/>
                      <a:pt x="90488" y="0"/>
                    </a:cubicBezTo>
                    <a:cubicBezTo>
                      <a:pt x="140380" y="0"/>
                      <a:pt x="180975" y="40595"/>
                      <a:pt x="180975" y="90488"/>
                    </a:cubicBezTo>
                    <a:cubicBezTo>
                      <a:pt x="180975" y="140380"/>
                      <a:pt x="140380" y="180975"/>
                      <a:pt x="90488" y="180975"/>
                    </a:cubicBezTo>
                    <a:close/>
                    <a:moveTo>
                      <a:pt x="90488" y="9525"/>
                    </a:moveTo>
                    <a:cubicBezTo>
                      <a:pt x="45844" y="9525"/>
                      <a:pt x="9525" y="45844"/>
                      <a:pt x="9525" y="90488"/>
                    </a:cubicBezTo>
                    <a:cubicBezTo>
                      <a:pt x="9525" y="135131"/>
                      <a:pt x="45844" y="171450"/>
                      <a:pt x="90488" y="171450"/>
                    </a:cubicBezTo>
                    <a:cubicBezTo>
                      <a:pt x="135131" y="171450"/>
                      <a:pt x="171450" y="135131"/>
                      <a:pt x="171450" y="90488"/>
                    </a:cubicBezTo>
                    <a:cubicBezTo>
                      <a:pt x="171450" y="45844"/>
                      <a:pt x="135131" y="9525"/>
                      <a:pt x="90488" y="9525"/>
                    </a:cubicBezTo>
                    <a:close/>
                  </a:path>
                </a:pathLst>
              </a:custGeom>
              <a:grpFill/>
              <a:ln w="9525" cap="flat">
                <a:noFill/>
                <a:prstDash val="solid"/>
                <a:miter/>
              </a:ln>
            </p:spPr>
            <p:txBody>
              <a:bodyPr rtlCol="0" anchor="ctr"/>
              <a:lstStyle/>
              <a:p>
                <a:endParaRPr lang="en-US"/>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plus(out)">
                                      <p:cBhvr>
                                        <p:cTn id="7" dur="2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32"/>
        <p:cNvGrpSpPr/>
        <p:nvPr/>
      </p:nvGrpSpPr>
      <p:grpSpPr>
        <a:xfrm>
          <a:off x="0" y="0"/>
          <a:ext cx="0" cy="0"/>
          <a:chOff x="0" y="0"/>
          <a:chExt cx="0" cy="0"/>
        </a:xfrm>
      </p:grpSpPr>
      <p:pic>
        <p:nvPicPr>
          <p:cNvPr id="83" name="Picture 82">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85" name="Picture 84">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86">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9" name="Picture 88">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1" name="Picture 90">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3" name="Rectangle 92">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5" name="Rectangle 94">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34" name="Google Shape;334;g935ccbc72f_0_26"/>
          <p:cNvSpPr txBox="1">
            <a:spLocks noGrp="1"/>
          </p:cNvSpPr>
          <p:nvPr>
            <p:ph type="body" idx="1"/>
          </p:nvPr>
        </p:nvSpPr>
        <p:spPr>
          <a:xfrm>
            <a:off x="990427" y="1188705"/>
            <a:ext cx="5919503" cy="4470821"/>
          </a:xfrm>
          <a:prstGeom prst="rect">
            <a:avLst/>
          </a:prstGeom>
        </p:spPr>
        <p:txBody>
          <a:bodyPr spcFirstLastPara="1" vert="horz" lIns="91440" tIns="45720" rIns="91440" bIns="45720" rtlCol="0" anchorCtr="0">
            <a:normAutofit/>
          </a:bodyPr>
          <a:lstStyle/>
          <a:p>
            <a:pPr lvl="0" indent="-457200">
              <a:buClr>
                <a:srgbClr val="008000"/>
              </a:buClr>
              <a:buSzPct val="80000"/>
              <a:buFont typeface="Wingdings 2" panose="05020102010507070707" pitchFamily="18" charset="2"/>
              <a:buChar char="³"/>
            </a:pPr>
            <a:r>
              <a:rPr lang="en-US" sz="3200" dirty="0"/>
              <a:t>Volunteers</a:t>
            </a:r>
          </a:p>
          <a:p>
            <a:pPr lvl="1" indent="-457200">
              <a:buClr>
                <a:srgbClr val="008000"/>
              </a:buClr>
              <a:buSzPct val="80000"/>
              <a:buFont typeface="Wingdings 2" panose="05020102010507070707" pitchFamily="18" charset="2"/>
              <a:buChar char="³"/>
            </a:pPr>
            <a:r>
              <a:rPr lang="en-US" sz="2600" dirty="0"/>
              <a:t>3-4 NA volunteers</a:t>
            </a:r>
          </a:p>
          <a:p>
            <a:pPr lvl="1" indent="-457200">
              <a:buClr>
                <a:srgbClr val="008000"/>
              </a:buClr>
              <a:buSzPct val="80000"/>
              <a:buFont typeface="Wingdings 2" panose="05020102010507070707" pitchFamily="18" charset="2"/>
              <a:buChar char="³"/>
            </a:pPr>
            <a:r>
              <a:rPr lang="en-US" sz="2600" dirty="0"/>
              <a:t>The pandemic advantage</a:t>
            </a:r>
          </a:p>
          <a:p>
            <a:pPr lvl="0" indent="-457200">
              <a:buClr>
                <a:srgbClr val="008000"/>
              </a:buClr>
              <a:buSzPct val="80000"/>
              <a:buFont typeface="Wingdings 2" panose="05020102010507070707" pitchFamily="18" charset="2"/>
              <a:buChar char="³"/>
            </a:pPr>
            <a:r>
              <a:rPr lang="en-US" sz="3200" dirty="0"/>
              <a:t>Speakers</a:t>
            </a:r>
          </a:p>
          <a:p>
            <a:pPr lvl="1" indent="-457200">
              <a:buClr>
                <a:srgbClr val="008000"/>
              </a:buClr>
              <a:buSzPct val="80000"/>
              <a:buFont typeface="Wingdings 2" panose="05020102010507070707" pitchFamily="18" charset="2"/>
              <a:buChar char="³"/>
            </a:pPr>
            <a:r>
              <a:rPr lang="en-US" sz="2600" dirty="0"/>
              <a:t>1 male &amp; 1 female</a:t>
            </a:r>
          </a:p>
          <a:p>
            <a:pPr lvl="1" indent="-457200">
              <a:buClr>
                <a:srgbClr val="008000"/>
              </a:buClr>
              <a:buSzPct val="80000"/>
              <a:buFont typeface="Wingdings 2" panose="05020102010507070707" pitchFamily="18" charset="2"/>
              <a:buChar char="³"/>
            </a:pPr>
            <a:r>
              <a:rPr lang="en-US" sz="2600" dirty="0"/>
              <a:t>Virtual advantage</a:t>
            </a:r>
          </a:p>
        </p:txBody>
      </p:sp>
      <p:sp>
        <p:nvSpPr>
          <p:cNvPr id="101" name="Freeform: Shape 100">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descr="A picture containing circle&#10;&#10;Description automatically generated">
            <a:extLst>
              <a:ext uri="{FF2B5EF4-FFF2-40B4-BE49-F238E27FC236}">
                <a16:creationId xmlns:a16="http://schemas.microsoft.com/office/drawing/2014/main" xmlns="" id="{D069A195-FCED-447A-995F-A44777782FF4}"/>
              </a:ext>
            </a:extLst>
          </p:cNvPr>
          <p:cNvPicPr>
            <a:picLocks noChangeAspect="1"/>
          </p:cNvPicPr>
          <p:nvPr/>
        </p:nvPicPr>
        <p:blipFill>
          <a:blip r:embed="rId7"/>
          <a:stretch>
            <a:fillRect/>
          </a:stretch>
        </p:blipFill>
        <p:spPr>
          <a:xfrm>
            <a:off x="8444531" y="3189662"/>
            <a:ext cx="3148359" cy="3148359"/>
          </a:xfrm>
          <a:prstGeom prst="rect">
            <a:avLst/>
          </a:prstGeom>
        </p:spPr>
      </p:pic>
      <p:sp>
        <p:nvSpPr>
          <p:cNvPr id="333" name="Google Shape;333;g935ccbc72f_0_26"/>
          <p:cNvSpPr txBox="1">
            <a:spLocks noGrp="1"/>
          </p:cNvSpPr>
          <p:nvPr>
            <p:ph type="title"/>
          </p:nvPr>
        </p:nvSpPr>
        <p:spPr>
          <a:xfrm>
            <a:off x="8258866" y="824890"/>
            <a:ext cx="3522879" cy="2849880"/>
          </a:xfrm>
          <a:prstGeom prst="rect">
            <a:avLst/>
          </a:prstGeom>
        </p:spPr>
        <p:txBody>
          <a:bodyPr spcFirstLastPara="1" vert="horz" lIns="91440" tIns="45720" rIns="91440" bIns="45720" rtlCol="0" anchor="t" anchorCtr="0">
            <a:noAutofit/>
          </a:bodyPr>
          <a:lstStyle/>
          <a:p>
            <a:pPr marL="0" lvl="0" indent="0" algn="ctr">
              <a:spcBef>
                <a:spcPct val="0"/>
              </a:spcBef>
              <a:spcAft>
                <a:spcPts val="0"/>
              </a:spcAft>
              <a:buClr>
                <a:schemeClr val="lt2"/>
              </a:buClr>
              <a:buSzPts val="4000"/>
            </a:pPr>
            <a:r>
              <a:rPr lang="en-US" sz="5400" dirty="0">
                <a:solidFill>
                  <a:srgbClr val="FFFFFF"/>
                </a:solidFill>
              </a:rPr>
              <a:t>Planning</a:t>
            </a:r>
            <a:br>
              <a:rPr lang="en-US" sz="5400" dirty="0">
                <a:solidFill>
                  <a:srgbClr val="FFFFFF"/>
                </a:solidFill>
              </a:rPr>
            </a:br>
            <a:r>
              <a:rPr lang="en-US" sz="5400" dirty="0">
                <a:solidFill>
                  <a:srgbClr val="FFFFFF"/>
                </a:solidFill>
              </a:rPr>
              <a:t>the</a:t>
            </a:r>
            <a:br>
              <a:rPr lang="en-US" sz="5400" dirty="0">
                <a:solidFill>
                  <a:srgbClr val="FFFFFF"/>
                </a:solidFill>
              </a:rPr>
            </a:br>
            <a:r>
              <a:rPr lang="en-US" sz="5400" dirty="0">
                <a:solidFill>
                  <a:srgbClr val="FFFFFF"/>
                </a:solidFill>
              </a:rPr>
              <a:t>meeting</a:t>
            </a:r>
            <a:r>
              <a:rPr lang="en-US" sz="4200" dirty="0">
                <a:solidFill>
                  <a:srgbClr val="FFFFFF"/>
                </a:solidFill>
              </a:rPr>
              <a:t/>
            </a:r>
            <a:br>
              <a:rPr lang="en-US" sz="4200" dirty="0">
                <a:solidFill>
                  <a:srgbClr val="FFFFFF"/>
                </a:solidFill>
              </a:rPr>
            </a:br>
            <a:endParaRPr lang="en-US" sz="4200" dirty="0">
              <a:solidFill>
                <a:srgbClr val="FFFFFF"/>
              </a:solidFill>
            </a:endParaRPr>
          </a:p>
        </p:txBody>
      </p:sp>
    </p:spTree>
    <p:extLst>
      <p:ext uri="{BB962C8B-B14F-4D97-AF65-F5344CB8AC3E}">
        <p14:creationId xmlns:p14="http://schemas.microsoft.com/office/powerpoint/2010/main" val="1973804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out)">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9"/>
        <p:cNvGrpSpPr/>
        <p:nvPr/>
      </p:nvGrpSpPr>
      <p:grpSpPr>
        <a:xfrm>
          <a:off x="0" y="0"/>
          <a:ext cx="0" cy="0"/>
          <a:chOff x="0" y="0"/>
          <a:chExt cx="0" cy="0"/>
        </a:xfrm>
      </p:grpSpPr>
      <p:pic>
        <p:nvPicPr>
          <p:cNvPr id="343" name="Picture 89">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44" name="Picture 91">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5" name="Oval 93">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6" name="Picture 95">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7" name="Picture 97">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8" name="Rectangle 99">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9" name="Rectangle 101">
            <a:extLst>
              <a:ext uri="{FF2B5EF4-FFF2-40B4-BE49-F238E27FC236}">
                <a16:creationId xmlns:a16="http://schemas.microsoft.com/office/drawing/2014/main" xmlns="" id="{74171A0C-99A8-498E-9F1F-86C734DB8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103">
            <a:extLst>
              <a:ext uri="{FF2B5EF4-FFF2-40B4-BE49-F238E27FC236}">
                <a16:creationId xmlns:a16="http://schemas.microsoft.com/office/drawing/2014/main" xmlns="" id="{270BDA80-627C-422A-AFFD-B7F1DC0F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41" name="Google Shape;341;g935ccbc72f_0_20"/>
          <p:cNvSpPr txBox="1">
            <a:spLocks noGrp="1"/>
          </p:cNvSpPr>
          <p:nvPr>
            <p:ph type="body" idx="1"/>
          </p:nvPr>
        </p:nvSpPr>
        <p:spPr>
          <a:xfrm>
            <a:off x="5127450" y="1059319"/>
            <a:ext cx="7347309" cy="5204964"/>
          </a:xfrm>
          <a:prstGeom prst="rect">
            <a:avLst/>
          </a:prstGeom>
        </p:spPr>
        <p:txBody>
          <a:bodyPr spcFirstLastPara="1" vert="horz" lIns="91440" tIns="45720" rIns="91440" bIns="45720" rtlCol="0" anchor="ctr" anchorCtr="0">
            <a:noAutofit/>
          </a:bodyPr>
          <a:lstStyle/>
          <a:p>
            <a:pPr marL="0" marR="0" lvl="1" indent="0">
              <a:buSzPct val="80000"/>
            </a:pPr>
            <a:r>
              <a:rPr lang="en-US" sz="3200" u="sng" dirty="0"/>
              <a:t>Attendance</a:t>
            </a:r>
          </a:p>
          <a:p>
            <a:pPr marL="342900" indent="-457200">
              <a:buSzPct val="80000"/>
              <a:buFont typeface="Wingdings 2" panose="05020102010507070707" pitchFamily="18" charset="2"/>
              <a:buChar char="²"/>
            </a:pPr>
            <a:r>
              <a:rPr lang="en-US" sz="2800" dirty="0"/>
              <a:t>Traditions considerations</a:t>
            </a:r>
          </a:p>
          <a:p>
            <a:pPr marL="342900" indent="-457200">
              <a:buSzPct val="80000"/>
              <a:buFont typeface="Wingdings 2" panose="05020102010507070707" pitchFamily="18" charset="2"/>
              <a:buChar char="²"/>
            </a:pPr>
            <a:r>
              <a:rPr lang="en-US" sz="2800" dirty="0"/>
              <a:t>Parole service associates join with audio only</a:t>
            </a:r>
          </a:p>
          <a:p>
            <a:pPr marL="342900" indent="-457200">
              <a:buSzPct val="80000"/>
              <a:buFont typeface="Wingdings 2" panose="05020102010507070707" pitchFamily="18" charset="2"/>
              <a:buChar char="²"/>
            </a:pPr>
            <a:r>
              <a:rPr lang="en-US" sz="3200" dirty="0"/>
              <a:t>Solution: Breakout rooms w/NA volunteers &amp; parole service associates</a:t>
            </a:r>
          </a:p>
          <a:p>
            <a:pPr marL="0" lvl="2" indent="0">
              <a:buSzPct val="80000"/>
            </a:pPr>
            <a:endParaRPr lang="en-US" sz="3200" dirty="0"/>
          </a:p>
        </p:txBody>
      </p:sp>
      <p:pic>
        <p:nvPicPr>
          <p:cNvPr id="5" name="Picture 4" descr="A picture containing text, clipart&#10;&#10;Description automatically generated">
            <a:extLst>
              <a:ext uri="{FF2B5EF4-FFF2-40B4-BE49-F238E27FC236}">
                <a16:creationId xmlns:a16="http://schemas.microsoft.com/office/drawing/2014/main" xmlns="" id="{1CC89183-5E62-4E1D-BFE1-BD03DDA80FFB}"/>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42160" y="3661801"/>
            <a:ext cx="4696454" cy="3196198"/>
          </a:xfrm>
          <a:prstGeom prst="rect">
            <a:avLst/>
          </a:prstGeom>
        </p:spPr>
      </p:pic>
      <p:sp>
        <p:nvSpPr>
          <p:cNvPr id="31" name="Google Shape;269;p3">
            <a:extLst>
              <a:ext uri="{FF2B5EF4-FFF2-40B4-BE49-F238E27FC236}">
                <a16:creationId xmlns:a16="http://schemas.microsoft.com/office/drawing/2014/main" xmlns="" id="{4A91A683-5303-49D2-ACBC-50C52E1DDA26}"/>
              </a:ext>
            </a:extLst>
          </p:cNvPr>
          <p:cNvSpPr txBox="1">
            <a:spLocks/>
          </p:cNvSpPr>
          <p:nvPr/>
        </p:nvSpPr>
        <p:spPr>
          <a:xfrm rot="19261391">
            <a:off x="92175" y="1326436"/>
            <a:ext cx="4525393" cy="1026347"/>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spcBef>
                <a:spcPts val="0"/>
              </a:spcBef>
              <a:spcAft>
                <a:spcPts val="600"/>
              </a:spcAft>
              <a:buClr>
                <a:schemeClr val="lt2"/>
              </a:buClr>
              <a:buSzPts val="3600"/>
              <a:buNone/>
            </a:pPr>
            <a:r>
              <a:rPr lang="en-US" sz="6000" dirty="0">
                <a:solidFill>
                  <a:schemeClr val="tx1"/>
                </a:solidFill>
                <a:effectLst>
                  <a:outerShdw blurRad="38100" dist="38100" dir="2700000" algn="tl">
                    <a:srgbClr val="000000">
                      <a:alpha val="43137"/>
                    </a:srgbClr>
                  </a:outerShdw>
                </a:effectLst>
                <a:latin typeface="Century Gothic"/>
              </a:rPr>
              <a:t>Challenges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1750" fill="hold"/>
                                        <p:tgtEl>
                                          <p:spTgt spid="31">
                                            <p:txEl>
                                              <p:pRg st="0" end="0"/>
                                            </p:txEl>
                                          </p:spTgt>
                                        </p:tgtEl>
                                        <p:attrNameLst>
                                          <p:attrName>style.color</p:attrName>
                                        </p:attrNameLst>
                                      </p:cBhvr>
                                      <p:to>
                                        <p:clrVal>
                                          <a:srgbClr val="002060"/>
                                        </p:clrVal>
                                      </p:to>
                                    </p:set>
                                    <p:set>
                                      <p:cBhvr>
                                        <p:cTn id="7" dur="1750" fill="hold"/>
                                        <p:tgtEl>
                                          <p:spTgt spid="31">
                                            <p:txEl>
                                              <p:pRg st="0" end="0"/>
                                            </p:txEl>
                                          </p:spTgt>
                                        </p:tgtEl>
                                        <p:attrNameLst>
                                          <p:attrName>fillcolor</p:attrName>
                                        </p:attrNameLst>
                                      </p:cBhvr>
                                      <p:to>
                                        <p:clrVal>
                                          <a:srgbClr val="002060"/>
                                        </p:clrVal>
                                      </p:to>
                                    </p:set>
                                    <p:set>
                                      <p:cBhvr>
                                        <p:cTn id="8" dur="1750" fill="hold"/>
                                        <p:tgtEl>
                                          <p:spTgt spid="3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pic>
        <p:nvPicPr>
          <p:cNvPr id="97" name="Picture 96">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99" name="Picture 98">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1" name="Oval 100">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 name="Picture 102">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5" name="Picture 104">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07" name="Rectangle 106">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9" name="Rectangle 108">
            <a:extLst>
              <a:ext uri="{FF2B5EF4-FFF2-40B4-BE49-F238E27FC236}">
                <a16:creationId xmlns:a16="http://schemas.microsoft.com/office/drawing/2014/main" xmlns="" id="{74171A0C-99A8-498E-9F1F-86C734DB8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xmlns="" id="{270BDA80-627C-422A-AFFD-B7F1DC0F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48" name="Google Shape;348;g95a41ddcbc_0_0"/>
          <p:cNvSpPr txBox="1">
            <a:spLocks noGrp="1"/>
          </p:cNvSpPr>
          <p:nvPr>
            <p:ph type="body" idx="1"/>
          </p:nvPr>
        </p:nvSpPr>
        <p:spPr>
          <a:xfrm>
            <a:off x="4818220" y="1141407"/>
            <a:ext cx="6856290" cy="2822028"/>
          </a:xfrm>
          <a:prstGeom prst="rect">
            <a:avLst/>
          </a:prstGeom>
        </p:spPr>
        <p:txBody>
          <a:bodyPr spcFirstLastPara="1" vert="horz" lIns="91440" tIns="45720" rIns="91440" bIns="45720" rtlCol="0" anchor="ctr" anchorCtr="0">
            <a:normAutofit/>
          </a:bodyPr>
          <a:lstStyle/>
          <a:p>
            <a:pPr lvl="0" indent="-457200">
              <a:spcAft>
                <a:spcPts val="1200"/>
              </a:spcAft>
              <a:buSzPct val="80000"/>
              <a:buFont typeface="Wingdings 2" panose="05020102010507070707" pitchFamily="18" charset="2"/>
              <a:buChar char="²"/>
            </a:pPr>
            <a:r>
              <a:rPr lang="en-US" sz="3600" dirty="0"/>
              <a:t>First meeting April 28, 2020</a:t>
            </a:r>
          </a:p>
          <a:p>
            <a:pPr marL="857250" lvl="1" indent="-482600">
              <a:buSzPct val="80000"/>
              <a:buFont typeface="Wingdings 2" panose="05020102010507070707" pitchFamily="18" charset="2"/>
              <a:buChar char="²"/>
            </a:pPr>
            <a:r>
              <a:rPr lang="en-US" sz="2800" dirty="0"/>
              <a:t>48 parolees</a:t>
            </a:r>
          </a:p>
          <a:p>
            <a:pPr marL="800100" marR="0" lvl="1" indent="-457200">
              <a:buSzPct val="80000"/>
              <a:buFont typeface="Wingdings 2" panose="05020102010507070707" pitchFamily="18" charset="2"/>
              <a:buChar char="²"/>
            </a:pPr>
            <a:r>
              <a:rPr lang="en-US" sz="2800" dirty="0"/>
              <a:t>2 counties in SoCal</a:t>
            </a:r>
          </a:p>
          <a:p>
            <a:pPr marL="0" marR="0" lvl="0" indent="0">
              <a:buSzPct val="80000"/>
              <a:buFont typeface="Wingdings 3" charset="2"/>
              <a:buChar char=""/>
            </a:pPr>
            <a:endParaRPr lang="en-US" dirty="0"/>
          </a:p>
        </p:txBody>
      </p:sp>
      <p:sp>
        <p:nvSpPr>
          <p:cNvPr id="4" name="Google Shape;355;g95a41ddcbc_0_6">
            <a:extLst>
              <a:ext uri="{FF2B5EF4-FFF2-40B4-BE49-F238E27FC236}">
                <a16:creationId xmlns:a16="http://schemas.microsoft.com/office/drawing/2014/main" xmlns="" id="{017AEC10-E179-4F7D-9CA7-D9079BF56779}"/>
              </a:ext>
            </a:extLst>
          </p:cNvPr>
          <p:cNvSpPr txBox="1">
            <a:spLocks/>
          </p:cNvSpPr>
          <p:nvPr/>
        </p:nvSpPr>
        <p:spPr>
          <a:xfrm>
            <a:off x="4818220" y="4181317"/>
            <a:ext cx="7235648" cy="20670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pPr marL="571500" indent="-571500">
              <a:spcBef>
                <a:spcPts val="0"/>
              </a:spcBef>
              <a:spcAft>
                <a:spcPts val="1200"/>
              </a:spcAft>
              <a:buSzPts val="3600"/>
              <a:buFont typeface="Wingdings 2" panose="05020102010507070707" pitchFamily="18" charset="2"/>
              <a:buChar char="²"/>
            </a:pPr>
            <a:r>
              <a:rPr lang="en-US" sz="3600" dirty="0">
                <a:solidFill>
                  <a:schemeClr val="tx1"/>
                </a:solidFill>
              </a:rPr>
              <a:t>Now two meetings per week</a:t>
            </a:r>
          </a:p>
          <a:p>
            <a:pPr marL="800100" lvl="1" indent="-546100">
              <a:spcAft>
                <a:spcPts val="600"/>
              </a:spcAft>
              <a:buSzPts val="3200"/>
              <a:buFont typeface="Wingdings 2" panose="05020102010507070707" pitchFamily="18" charset="2"/>
              <a:buChar char="²"/>
            </a:pPr>
            <a:r>
              <a:rPr lang="en-US" sz="2800" dirty="0">
                <a:solidFill>
                  <a:schemeClr val="tx1"/>
                </a:solidFill>
              </a:rPr>
              <a:t>All six SoCal Counties</a:t>
            </a:r>
          </a:p>
          <a:p>
            <a:pPr marL="800100" lvl="1" indent="-546100">
              <a:spcBef>
                <a:spcPts val="0"/>
              </a:spcBef>
              <a:spcAft>
                <a:spcPts val="600"/>
              </a:spcAft>
              <a:buSzPts val="3200"/>
              <a:buFont typeface="Wingdings 2" panose="05020102010507070707" pitchFamily="18" charset="2"/>
              <a:buChar char="²"/>
            </a:pPr>
            <a:r>
              <a:rPr lang="en-US" sz="2800" dirty="0">
                <a:solidFill>
                  <a:schemeClr val="tx1"/>
                </a:solidFill>
              </a:rPr>
              <a:t>500+ attendees each week</a:t>
            </a:r>
          </a:p>
          <a:p>
            <a:pPr marL="800100" lvl="1" indent="-546100">
              <a:spcBef>
                <a:spcPts val="0"/>
              </a:spcBef>
              <a:spcAft>
                <a:spcPts val="600"/>
              </a:spcAft>
              <a:buSzPts val="3200"/>
              <a:buFont typeface="Wingdings 2" panose="05020102010507070707" pitchFamily="18" charset="2"/>
              <a:buChar char="²"/>
            </a:pPr>
            <a:r>
              <a:rPr lang="en-US" sz="2800" dirty="0">
                <a:solidFill>
                  <a:schemeClr val="tx1"/>
                </a:solidFill>
              </a:rPr>
              <a:t>Evolved attendance process</a:t>
            </a:r>
          </a:p>
        </p:txBody>
      </p:sp>
      <p:sp>
        <p:nvSpPr>
          <p:cNvPr id="22" name="Google Shape;269;p3">
            <a:extLst>
              <a:ext uri="{FF2B5EF4-FFF2-40B4-BE49-F238E27FC236}">
                <a16:creationId xmlns:a16="http://schemas.microsoft.com/office/drawing/2014/main" xmlns="" id="{0C21D52B-E951-42E8-AA5A-A2ED440D95BB}"/>
              </a:ext>
            </a:extLst>
          </p:cNvPr>
          <p:cNvSpPr txBox="1">
            <a:spLocks/>
          </p:cNvSpPr>
          <p:nvPr/>
        </p:nvSpPr>
        <p:spPr>
          <a:xfrm rot="18237407">
            <a:off x="-1224283" y="3377513"/>
            <a:ext cx="6732682" cy="1026347"/>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spcBef>
                <a:spcPts val="0"/>
              </a:spcBef>
              <a:spcAft>
                <a:spcPts val="600"/>
              </a:spcAft>
              <a:buClr>
                <a:schemeClr val="lt2"/>
              </a:buClr>
              <a:buSzPts val="3600"/>
              <a:buNone/>
            </a:pPr>
            <a:r>
              <a:rPr lang="en-US" sz="4800" dirty="0">
                <a:solidFill>
                  <a:srgbClr val="002060"/>
                </a:solidFill>
                <a:effectLst>
                  <a:outerShdw blurRad="38100" dist="38100" dir="2700000" algn="tl">
                    <a:srgbClr val="000000">
                      <a:alpha val="43137"/>
                    </a:srgbClr>
                  </a:outerShdw>
                </a:effectLst>
                <a:latin typeface="Century Gothic"/>
              </a:rPr>
              <a:t>Project growth</a:t>
            </a:r>
          </a:p>
        </p:txBody>
      </p:sp>
      <p:sp>
        <p:nvSpPr>
          <p:cNvPr id="5" name="Graphic 2" descr="Watering pot with solid fill">
            <a:extLst>
              <a:ext uri="{FF2B5EF4-FFF2-40B4-BE49-F238E27FC236}">
                <a16:creationId xmlns:a16="http://schemas.microsoft.com/office/drawing/2014/main" xmlns="" id="{D61A6991-B2F2-47F8-BF70-4825AC3848FF}"/>
              </a:ext>
            </a:extLst>
          </p:cNvPr>
          <p:cNvSpPr/>
          <p:nvPr/>
        </p:nvSpPr>
        <p:spPr>
          <a:xfrm>
            <a:off x="2890579" y="2364342"/>
            <a:ext cx="212407" cy="335603"/>
          </a:xfrm>
          <a:custGeom>
            <a:avLst/>
            <a:gdLst>
              <a:gd name="connsiteX0" fmla="*/ 106204 w 212407"/>
              <a:gd name="connsiteY0" fmla="*/ 0 h 335603"/>
              <a:gd name="connsiteX1" fmla="*/ 212407 w 212407"/>
              <a:gd name="connsiteY1" fmla="*/ 229400 h 335603"/>
              <a:gd name="connsiteX2" fmla="*/ 106204 w 212407"/>
              <a:gd name="connsiteY2" fmla="*/ 335603 h 335603"/>
              <a:gd name="connsiteX3" fmla="*/ 0 w 212407"/>
              <a:gd name="connsiteY3" fmla="*/ 229400 h 335603"/>
              <a:gd name="connsiteX4" fmla="*/ 106204 w 212407"/>
              <a:gd name="connsiteY4" fmla="*/ 0 h 33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 h="335603">
                <a:moveTo>
                  <a:pt x="106204" y="0"/>
                </a:moveTo>
                <a:cubicBezTo>
                  <a:pt x="106204" y="0"/>
                  <a:pt x="212407" y="157181"/>
                  <a:pt x="212407" y="229400"/>
                </a:cubicBezTo>
                <a:cubicBezTo>
                  <a:pt x="212407" y="288874"/>
                  <a:pt x="165677" y="335603"/>
                  <a:pt x="106204" y="335603"/>
                </a:cubicBezTo>
                <a:cubicBezTo>
                  <a:pt x="46729" y="335603"/>
                  <a:pt x="0" y="288874"/>
                  <a:pt x="0" y="229400"/>
                </a:cubicBezTo>
                <a:cubicBezTo>
                  <a:pt x="0" y="157181"/>
                  <a:pt x="106204" y="0"/>
                  <a:pt x="106204" y="0"/>
                </a:cubicBezTo>
                <a:close/>
              </a:path>
            </a:pathLst>
          </a:custGeom>
          <a:solidFill>
            <a:schemeClr val="tx1"/>
          </a:solidFill>
          <a:ln w="42466" cap="flat">
            <a:noFill/>
            <a:prstDash val="solid"/>
            <a:miter/>
          </a:ln>
        </p:spPr>
        <p:txBody>
          <a:bodyPr rtlCol="0" anchor="ctr"/>
          <a:lstStyle/>
          <a:p>
            <a:endParaRPr lang="en-US"/>
          </a:p>
        </p:txBody>
      </p:sp>
      <p:sp>
        <p:nvSpPr>
          <p:cNvPr id="6" name="Graphic 2" descr="Watering pot with solid fill">
            <a:extLst>
              <a:ext uri="{FF2B5EF4-FFF2-40B4-BE49-F238E27FC236}">
                <a16:creationId xmlns:a16="http://schemas.microsoft.com/office/drawing/2014/main" xmlns="" id="{FC2DACCC-47B5-4821-9216-C4D84A97F48D}"/>
              </a:ext>
            </a:extLst>
          </p:cNvPr>
          <p:cNvSpPr/>
          <p:nvPr/>
        </p:nvSpPr>
        <p:spPr>
          <a:xfrm>
            <a:off x="3137281" y="2776152"/>
            <a:ext cx="212407" cy="335603"/>
          </a:xfrm>
          <a:custGeom>
            <a:avLst/>
            <a:gdLst>
              <a:gd name="connsiteX0" fmla="*/ 106204 w 212407"/>
              <a:gd name="connsiteY0" fmla="*/ 0 h 335603"/>
              <a:gd name="connsiteX1" fmla="*/ 212407 w 212407"/>
              <a:gd name="connsiteY1" fmla="*/ 229400 h 335603"/>
              <a:gd name="connsiteX2" fmla="*/ 106204 w 212407"/>
              <a:gd name="connsiteY2" fmla="*/ 335603 h 335603"/>
              <a:gd name="connsiteX3" fmla="*/ 0 w 212407"/>
              <a:gd name="connsiteY3" fmla="*/ 229400 h 335603"/>
              <a:gd name="connsiteX4" fmla="*/ 106204 w 212407"/>
              <a:gd name="connsiteY4" fmla="*/ 0 h 33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 h="335603">
                <a:moveTo>
                  <a:pt x="106204" y="0"/>
                </a:moveTo>
                <a:cubicBezTo>
                  <a:pt x="106204" y="0"/>
                  <a:pt x="212407" y="157181"/>
                  <a:pt x="212407" y="229400"/>
                </a:cubicBezTo>
                <a:cubicBezTo>
                  <a:pt x="212407" y="288874"/>
                  <a:pt x="165677" y="335603"/>
                  <a:pt x="106204" y="335603"/>
                </a:cubicBezTo>
                <a:cubicBezTo>
                  <a:pt x="46730" y="335603"/>
                  <a:pt x="0" y="288874"/>
                  <a:pt x="0" y="229400"/>
                </a:cubicBezTo>
                <a:cubicBezTo>
                  <a:pt x="0" y="157181"/>
                  <a:pt x="106204" y="0"/>
                  <a:pt x="106204" y="0"/>
                </a:cubicBezTo>
                <a:close/>
              </a:path>
            </a:pathLst>
          </a:custGeom>
          <a:solidFill>
            <a:schemeClr val="tx1"/>
          </a:solidFill>
          <a:ln w="42466" cap="flat">
            <a:noFill/>
            <a:prstDash val="solid"/>
            <a:miter/>
          </a:ln>
        </p:spPr>
        <p:txBody>
          <a:bodyPr rtlCol="0" anchor="ctr"/>
          <a:lstStyle/>
          <a:p>
            <a:endParaRPr lang="en-US"/>
          </a:p>
        </p:txBody>
      </p:sp>
      <p:sp>
        <p:nvSpPr>
          <p:cNvPr id="7" name="Graphic 2" descr="Watering pot with solid fill">
            <a:extLst>
              <a:ext uri="{FF2B5EF4-FFF2-40B4-BE49-F238E27FC236}">
                <a16:creationId xmlns:a16="http://schemas.microsoft.com/office/drawing/2014/main" xmlns="" id="{24849AF2-00AB-45F0-B65F-EA8089B848CD}"/>
              </a:ext>
            </a:extLst>
          </p:cNvPr>
          <p:cNvSpPr/>
          <p:nvPr/>
        </p:nvSpPr>
        <p:spPr>
          <a:xfrm>
            <a:off x="3386879" y="3259074"/>
            <a:ext cx="212407" cy="339851"/>
          </a:xfrm>
          <a:custGeom>
            <a:avLst/>
            <a:gdLst>
              <a:gd name="connsiteX0" fmla="*/ 106204 w 212407"/>
              <a:gd name="connsiteY0" fmla="*/ 0 h 339851"/>
              <a:gd name="connsiteX1" fmla="*/ 212407 w 212407"/>
              <a:gd name="connsiteY1" fmla="*/ 229400 h 339851"/>
              <a:gd name="connsiteX2" fmla="*/ 106204 w 212407"/>
              <a:gd name="connsiteY2" fmla="*/ 339851 h 339851"/>
              <a:gd name="connsiteX3" fmla="*/ 0 w 212407"/>
              <a:gd name="connsiteY3" fmla="*/ 229400 h 339851"/>
              <a:gd name="connsiteX4" fmla="*/ 106204 w 212407"/>
              <a:gd name="connsiteY4" fmla="*/ 0 h 33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 h="339851">
                <a:moveTo>
                  <a:pt x="106204" y="0"/>
                </a:moveTo>
                <a:cubicBezTo>
                  <a:pt x="106204" y="0"/>
                  <a:pt x="212407" y="157181"/>
                  <a:pt x="212407" y="229400"/>
                </a:cubicBezTo>
                <a:cubicBezTo>
                  <a:pt x="212407" y="288874"/>
                  <a:pt x="165677" y="339851"/>
                  <a:pt x="106204" y="339851"/>
                </a:cubicBezTo>
                <a:cubicBezTo>
                  <a:pt x="46729" y="339851"/>
                  <a:pt x="0" y="288874"/>
                  <a:pt x="0" y="229400"/>
                </a:cubicBezTo>
                <a:cubicBezTo>
                  <a:pt x="0" y="157181"/>
                  <a:pt x="106204" y="0"/>
                  <a:pt x="106204" y="0"/>
                </a:cubicBezTo>
                <a:close/>
              </a:path>
            </a:pathLst>
          </a:custGeom>
          <a:solidFill>
            <a:schemeClr val="tx1"/>
          </a:solidFill>
          <a:ln w="42466" cap="flat">
            <a:noFill/>
            <a:prstDash val="solid"/>
            <a:miter/>
          </a:ln>
        </p:spPr>
        <p:txBody>
          <a:bodyPr rtlCol="0" anchor="ctr"/>
          <a:lstStyle/>
          <a:p>
            <a:endParaRPr lang="en-US"/>
          </a:p>
        </p:txBody>
      </p:sp>
      <p:sp>
        <p:nvSpPr>
          <p:cNvPr id="8" name="Graphic 2" descr="Watering pot with solid fill">
            <a:extLst>
              <a:ext uri="{FF2B5EF4-FFF2-40B4-BE49-F238E27FC236}">
                <a16:creationId xmlns:a16="http://schemas.microsoft.com/office/drawing/2014/main" xmlns="" id="{CF9B37EB-A250-4621-A255-008ABDC7E4C7}"/>
              </a:ext>
            </a:extLst>
          </p:cNvPr>
          <p:cNvSpPr/>
          <p:nvPr/>
        </p:nvSpPr>
        <p:spPr>
          <a:xfrm rot="514941">
            <a:off x="85384" y="85962"/>
            <a:ext cx="2820766" cy="2311587"/>
          </a:xfrm>
          <a:custGeom>
            <a:avLst/>
            <a:gdLst>
              <a:gd name="connsiteX0" fmla="*/ 518273 w 2820766"/>
              <a:gd name="connsiteY0" fmla="*/ 862971 h 2311587"/>
              <a:gd name="connsiteX1" fmla="*/ 968576 w 2820766"/>
              <a:gd name="connsiteY1" fmla="*/ 200261 h 2311587"/>
              <a:gd name="connsiteX2" fmla="*/ 1733242 w 2820766"/>
              <a:gd name="connsiteY2" fmla="*/ 425413 h 2311587"/>
              <a:gd name="connsiteX3" fmla="*/ 1754483 w 2820766"/>
              <a:gd name="connsiteY3" fmla="*/ 1224064 h 2311587"/>
              <a:gd name="connsiteX4" fmla="*/ 1019554 w 2820766"/>
              <a:gd name="connsiteY4" fmla="*/ 484887 h 2311587"/>
              <a:gd name="connsiteX5" fmla="*/ 960080 w 2820766"/>
              <a:gd name="connsiteY5" fmla="*/ 459398 h 2311587"/>
              <a:gd name="connsiteX6" fmla="*/ 900606 w 2820766"/>
              <a:gd name="connsiteY6" fmla="*/ 484887 h 2311587"/>
              <a:gd name="connsiteX7" fmla="*/ 518273 w 2820766"/>
              <a:gd name="connsiteY7" fmla="*/ 862971 h 2311587"/>
              <a:gd name="connsiteX8" fmla="*/ 518273 w 2820766"/>
              <a:gd name="connsiteY8" fmla="*/ 862971 h 2311587"/>
              <a:gd name="connsiteX9" fmla="*/ 365340 w 2820766"/>
              <a:gd name="connsiteY9" fmla="*/ 1015905 h 2311587"/>
              <a:gd name="connsiteX10" fmla="*/ 25489 w 2820766"/>
              <a:gd name="connsiteY10" fmla="*/ 1355756 h 2311587"/>
              <a:gd name="connsiteX11" fmla="*/ 0 w 2820766"/>
              <a:gd name="connsiteY11" fmla="*/ 1415230 h 2311587"/>
              <a:gd name="connsiteX12" fmla="*/ 25489 w 2820766"/>
              <a:gd name="connsiteY12" fmla="*/ 1474704 h 2311587"/>
              <a:gd name="connsiteX13" fmla="*/ 836884 w 2820766"/>
              <a:gd name="connsiteY13" fmla="*/ 2286099 h 2311587"/>
              <a:gd name="connsiteX14" fmla="*/ 896358 w 2820766"/>
              <a:gd name="connsiteY14" fmla="*/ 2311588 h 2311587"/>
              <a:gd name="connsiteX15" fmla="*/ 955832 w 2820766"/>
              <a:gd name="connsiteY15" fmla="*/ 2286099 h 2311587"/>
              <a:gd name="connsiteX16" fmla="*/ 1104517 w 2820766"/>
              <a:gd name="connsiteY16" fmla="*/ 2137414 h 2311587"/>
              <a:gd name="connsiteX17" fmla="*/ 2650840 w 2820766"/>
              <a:gd name="connsiteY17" fmla="*/ 1958992 h 2311587"/>
              <a:gd name="connsiteX18" fmla="*/ 2650840 w 2820766"/>
              <a:gd name="connsiteY18" fmla="*/ 2039707 h 2311587"/>
              <a:gd name="connsiteX19" fmla="*/ 2735803 w 2820766"/>
              <a:gd name="connsiteY19" fmla="*/ 2124670 h 2311587"/>
              <a:gd name="connsiteX20" fmla="*/ 2820766 w 2820766"/>
              <a:gd name="connsiteY20" fmla="*/ 2039707 h 2311587"/>
              <a:gd name="connsiteX21" fmla="*/ 2820766 w 2820766"/>
              <a:gd name="connsiteY21" fmla="*/ 1674367 h 2311587"/>
              <a:gd name="connsiteX22" fmla="*/ 2735803 w 2820766"/>
              <a:gd name="connsiteY22" fmla="*/ 1589404 h 2311587"/>
              <a:gd name="connsiteX23" fmla="*/ 2650840 w 2820766"/>
              <a:gd name="connsiteY23" fmla="*/ 1674367 h 2311587"/>
              <a:gd name="connsiteX24" fmla="*/ 2646592 w 2820766"/>
              <a:gd name="connsiteY24" fmla="*/ 1772074 h 2311587"/>
              <a:gd name="connsiteX25" fmla="*/ 1469857 w 2820766"/>
              <a:gd name="connsiteY25" fmla="*/ 1772074 h 2311587"/>
              <a:gd name="connsiteX26" fmla="*/ 1830949 w 2820766"/>
              <a:gd name="connsiteY26" fmla="*/ 1410982 h 2311587"/>
              <a:gd name="connsiteX27" fmla="*/ 1843693 w 2820766"/>
              <a:gd name="connsiteY27" fmla="*/ 1393989 h 2311587"/>
              <a:gd name="connsiteX28" fmla="*/ 1771475 w 2820766"/>
              <a:gd name="connsiteY28" fmla="*/ 225750 h 2311587"/>
              <a:gd name="connsiteX29" fmla="*/ 598988 w 2820766"/>
              <a:gd name="connsiteY29" fmla="*/ 242743 h 2311587"/>
              <a:gd name="connsiteX30" fmla="*/ 365340 w 2820766"/>
              <a:gd name="connsiteY30" fmla="*/ 1015905 h 231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0766" h="2311587">
                <a:moveTo>
                  <a:pt x="518273" y="862971"/>
                </a:moveTo>
                <a:cubicBezTo>
                  <a:pt x="509777" y="565602"/>
                  <a:pt x="692447" y="302217"/>
                  <a:pt x="968576" y="200261"/>
                </a:cubicBezTo>
                <a:cubicBezTo>
                  <a:pt x="1244706" y="102554"/>
                  <a:pt x="1554820" y="191765"/>
                  <a:pt x="1733242" y="425413"/>
                </a:cubicBezTo>
                <a:cubicBezTo>
                  <a:pt x="1911664" y="659061"/>
                  <a:pt x="1924408" y="981920"/>
                  <a:pt x="1754483" y="1224064"/>
                </a:cubicBezTo>
                <a:lnTo>
                  <a:pt x="1019554" y="484887"/>
                </a:lnTo>
                <a:cubicBezTo>
                  <a:pt x="1002561" y="467894"/>
                  <a:pt x="981321" y="459398"/>
                  <a:pt x="960080" y="459398"/>
                </a:cubicBezTo>
                <a:cubicBezTo>
                  <a:pt x="938839" y="459398"/>
                  <a:pt x="917599" y="467894"/>
                  <a:pt x="900606" y="484887"/>
                </a:cubicBezTo>
                <a:lnTo>
                  <a:pt x="518273" y="862971"/>
                </a:lnTo>
                <a:lnTo>
                  <a:pt x="518273" y="862971"/>
                </a:lnTo>
                <a:close/>
                <a:moveTo>
                  <a:pt x="365340" y="1015905"/>
                </a:moveTo>
                <a:lnTo>
                  <a:pt x="25489" y="1355756"/>
                </a:lnTo>
                <a:cubicBezTo>
                  <a:pt x="8496" y="1372749"/>
                  <a:pt x="0" y="1393989"/>
                  <a:pt x="0" y="1415230"/>
                </a:cubicBezTo>
                <a:cubicBezTo>
                  <a:pt x="0" y="1436471"/>
                  <a:pt x="8496" y="1457711"/>
                  <a:pt x="25489" y="1474704"/>
                </a:cubicBezTo>
                <a:lnTo>
                  <a:pt x="836884" y="2286099"/>
                </a:lnTo>
                <a:cubicBezTo>
                  <a:pt x="853876" y="2303092"/>
                  <a:pt x="875117" y="2311588"/>
                  <a:pt x="896358" y="2311588"/>
                </a:cubicBezTo>
                <a:cubicBezTo>
                  <a:pt x="917599" y="2311588"/>
                  <a:pt x="938839" y="2303092"/>
                  <a:pt x="955832" y="2286099"/>
                </a:cubicBezTo>
                <a:lnTo>
                  <a:pt x="1104517" y="2137414"/>
                </a:lnTo>
                <a:lnTo>
                  <a:pt x="2650840" y="1958992"/>
                </a:lnTo>
                <a:lnTo>
                  <a:pt x="2650840" y="2039707"/>
                </a:lnTo>
                <a:cubicBezTo>
                  <a:pt x="2650840" y="2086436"/>
                  <a:pt x="2689074" y="2124670"/>
                  <a:pt x="2735803" y="2124670"/>
                </a:cubicBezTo>
                <a:cubicBezTo>
                  <a:pt x="2782533" y="2124670"/>
                  <a:pt x="2820766" y="2086436"/>
                  <a:pt x="2820766" y="2039707"/>
                </a:cubicBezTo>
                <a:lnTo>
                  <a:pt x="2820766" y="1674367"/>
                </a:lnTo>
                <a:cubicBezTo>
                  <a:pt x="2820766" y="1627637"/>
                  <a:pt x="2782533" y="1589404"/>
                  <a:pt x="2735803" y="1589404"/>
                </a:cubicBezTo>
                <a:cubicBezTo>
                  <a:pt x="2689074" y="1589404"/>
                  <a:pt x="2650840" y="1627637"/>
                  <a:pt x="2650840" y="1674367"/>
                </a:cubicBezTo>
                <a:lnTo>
                  <a:pt x="2646592" y="1772074"/>
                </a:lnTo>
                <a:lnTo>
                  <a:pt x="1469857" y="1772074"/>
                </a:lnTo>
                <a:lnTo>
                  <a:pt x="1830949" y="1410982"/>
                </a:lnTo>
                <a:cubicBezTo>
                  <a:pt x="1835197" y="1406734"/>
                  <a:pt x="1839445" y="1398237"/>
                  <a:pt x="1843693" y="1393989"/>
                </a:cubicBezTo>
                <a:cubicBezTo>
                  <a:pt x="2136815" y="1045642"/>
                  <a:pt x="2102830" y="531616"/>
                  <a:pt x="1771475" y="225750"/>
                </a:cubicBezTo>
                <a:cubicBezTo>
                  <a:pt x="1440120" y="-80116"/>
                  <a:pt x="921847" y="-75868"/>
                  <a:pt x="598988" y="242743"/>
                </a:cubicBezTo>
                <a:cubicBezTo>
                  <a:pt x="395077" y="446654"/>
                  <a:pt x="310114" y="735527"/>
                  <a:pt x="365340" y="1015905"/>
                </a:cubicBezTo>
                <a:close/>
              </a:path>
            </a:pathLst>
          </a:custGeom>
          <a:solidFill>
            <a:schemeClr val="tx1"/>
          </a:solidFill>
          <a:ln w="42466" cap="flat">
            <a:noFill/>
            <a:prstDash val="solid"/>
            <a:miter/>
          </a:ln>
        </p:spPr>
        <p:txBody>
          <a:bodyPr rtlCol="0" anchor="ctr"/>
          <a:lstStyle/>
          <a:p>
            <a:endParaRPr lang="en-US"/>
          </a:p>
        </p:txBody>
      </p:sp>
      <p:sp>
        <p:nvSpPr>
          <p:cNvPr id="23" name="Graphic 2" descr="Watering pot with solid fill">
            <a:extLst>
              <a:ext uri="{FF2B5EF4-FFF2-40B4-BE49-F238E27FC236}">
                <a16:creationId xmlns:a16="http://schemas.microsoft.com/office/drawing/2014/main" xmlns="" id="{0E974DD8-0091-4C4B-9C2E-A43AAE008C80}"/>
              </a:ext>
            </a:extLst>
          </p:cNvPr>
          <p:cNvSpPr/>
          <p:nvPr/>
        </p:nvSpPr>
        <p:spPr>
          <a:xfrm>
            <a:off x="3583942" y="3795633"/>
            <a:ext cx="212407" cy="335603"/>
          </a:xfrm>
          <a:custGeom>
            <a:avLst/>
            <a:gdLst>
              <a:gd name="connsiteX0" fmla="*/ 106204 w 212407"/>
              <a:gd name="connsiteY0" fmla="*/ 0 h 335603"/>
              <a:gd name="connsiteX1" fmla="*/ 212407 w 212407"/>
              <a:gd name="connsiteY1" fmla="*/ 229400 h 335603"/>
              <a:gd name="connsiteX2" fmla="*/ 106204 w 212407"/>
              <a:gd name="connsiteY2" fmla="*/ 335603 h 335603"/>
              <a:gd name="connsiteX3" fmla="*/ 0 w 212407"/>
              <a:gd name="connsiteY3" fmla="*/ 229400 h 335603"/>
              <a:gd name="connsiteX4" fmla="*/ 106204 w 212407"/>
              <a:gd name="connsiteY4" fmla="*/ 0 h 33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7" h="335603">
                <a:moveTo>
                  <a:pt x="106204" y="0"/>
                </a:moveTo>
                <a:cubicBezTo>
                  <a:pt x="106204" y="0"/>
                  <a:pt x="212407" y="157181"/>
                  <a:pt x="212407" y="229400"/>
                </a:cubicBezTo>
                <a:cubicBezTo>
                  <a:pt x="212407" y="288874"/>
                  <a:pt x="165677" y="335603"/>
                  <a:pt x="106204" y="335603"/>
                </a:cubicBezTo>
                <a:cubicBezTo>
                  <a:pt x="46729" y="335603"/>
                  <a:pt x="0" y="288874"/>
                  <a:pt x="0" y="229400"/>
                </a:cubicBezTo>
                <a:cubicBezTo>
                  <a:pt x="0" y="157181"/>
                  <a:pt x="106204" y="0"/>
                  <a:pt x="106204" y="0"/>
                </a:cubicBezTo>
                <a:close/>
              </a:path>
            </a:pathLst>
          </a:custGeom>
          <a:solidFill>
            <a:schemeClr val="tx1"/>
          </a:solidFill>
          <a:ln w="42466" cap="flat">
            <a:noFill/>
            <a:prstDash val="solid"/>
            <a:miter/>
          </a:ln>
        </p:spPr>
        <p:txBody>
          <a:bodyPr rtlCol="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7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95a41ddcbc_0_12"/>
          <p:cNvSpPr txBox="1">
            <a:spLocks noGrp="1"/>
          </p:cNvSpPr>
          <p:nvPr>
            <p:ph type="title"/>
          </p:nvPr>
        </p:nvSpPr>
        <p:spPr>
          <a:xfrm>
            <a:off x="2786184" y="690815"/>
            <a:ext cx="7001974" cy="9684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Century Gothic"/>
              <a:buNone/>
            </a:pPr>
            <a:r>
              <a:rPr lang="en-US" sz="6000" dirty="0">
                <a:effectLst>
                  <a:outerShdw blurRad="38100" dist="38100" dir="2700000" algn="tl">
                    <a:srgbClr val="000000">
                      <a:alpha val="43137"/>
                    </a:srgbClr>
                  </a:outerShdw>
                </a:effectLst>
              </a:rPr>
              <a:t>Managing Growth</a:t>
            </a:r>
            <a:endParaRPr lang="en-US" dirty="0">
              <a:effectLst>
                <a:outerShdw blurRad="38100" dist="38100" dir="2700000" algn="tl">
                  <a:srgbClr val="000000">
                    <a:alpha val="43137"/>
                  </a:srgbClr>
                </a:outerShdw>
              </a:effectLst>
            </a:endParaRPr>
          </a:p>
        </p:txBody>
      </p:sp>
      <p:sp>
        <p:nvSpPr>
          <p:cNvPr id="3" name="Rectangle 2" descr="Right Pointing Backhand Index">
            <a:extLst>
              <a:ext uri="{FF2B5EF4-FFF2-40B4-BE49-F238E27FC236}">
                <a16:creationId xmlns:a16="http://schemas.microsoft.com/office/drawing/2014/main" xmlns="" id="{9560EAD1-CBF4-4BF5-B878-87364ABF9E34}"/>
              </a:ext>
            </a:extLst>
          </p:cNvPr>
          <p:cNvSpPr/>
          <p:nvPr/>
        </p:nvSpPr>
        <p:spPr>
          <a:xfrm rot="16200000">
            <a:off x="993228" y="2096814"/>
            <a:ext cx="1937657" cy="180769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xmlns="" id="{6F1170CA-ADF6-42FA-A853-E5C814A7E2AB}"/>
              </a:ext>
            </a:extLst>
          </p:cNvPr>
          <p:cNvSpPr/>
          <p:nvPr/>
        </p:nvSpPr>
        <p:spPr>
          <a:xfrm>
            <a:off x="749484" y="4430235"/>
            <a:ext cx="2356462" cy="2002095"/>
          </a:xfrm>
          <a:custGeom>
            <a:avLst/>
            <a:gdLst>
              <a:gd name="connsiteX0" fmla="*/ 0 w 2356462"/>
              <a:gd name="connsiteY0" fmla="*/ 0 h 720000"/>
              <a:gd name="connsiteX1" fmla="*/ 2356462 w 2356462"/>
              <a:gd name="connsiteY1" fmla="*/ 0 h 720000"/>
              <a:gd name="connsiteX2" fmla="*/ 2356462 w 2356462"/>
              <a:gd name="connsiteY2" fmla="*/ 720000 h 720000"/>
              <a:gd name="connsiteX3" fmla="*/ 0 w 2356462"/>
              <a:gd name="connsiteY3" fmla="*/ 720000 h 720000"/>
              <a:gd name="connsiteX4" fmla="*/ 0 w 235646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462" h="720000">
                <a:moveTo>
                  <a:pt x="0" y="0"/>
                </a:moveTo>
                <a:lnTo>
                  <a:pt x="2356462" y="0"/>
                </a:lnTo>
                <a:lnTo>
                  <a:pt x="235646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800" b="0" i="0" kern="1200" dirty="0"/>
              <a:t>Upgraded Zoom account</a:t>
            </a:r>
            <a:endParaRPr lang="en-US" sz="2800" kern="1200" dirty="0"/>
          </a:p>
        </p:txBody>
      </p:sp>
      <p:sp>
        <p:nvSpPr>
          <p:cNvPr id="5" name="Rectangle 4" descr="Meeting">
            <a:extLst>
              <a:ext uri="{FF2B5EF4-FFF2-40B4-BE49-F238E27FC236}">
                <a16:creationId xmlns:a16="http://schemas.microsoft.com/office/drawing/2014/main" xmlns="" id="{79F410CE-AF72-4BB6-AE58-76B8E663F27E}"/>
              </a:ext>
            </a:extLst>
          </p:cNvPr>
          <p:cNvSpPr/>
          <p:nvPr/>
        </p:nvSpPr>
        <p:spPr>
          <a:xfrm>
            <a:off x="3762072" y="2096814"/>
            <a:ext cx="1937657" cy="180769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24D45052-82C7-489B-8967-E7DDC1512194}"/>
              </a:ext>
            </a:extLst>
          </p:cNvPr>
          <p:cNvSpPr/>
          <p:nvPr/>
        </p:nvSpPr>
        <p:spPr>
          <a:xfrm>
            <a:off x="3518328" y="4430235"/>
            <a:ext cx="2356462" cy="2002095"/>
          </a:xfrm>
          <a:custGeom>
            <a:avLst/>
            <a:gdLst>
              <a:gd name="connsiteX0" fmla="*/ 0 w 2356462"/>
              <a:gd name="connsiteY0" fmla="*/ 0 h 720000"/>
              <a:gd name="connsiteX1" fmla="*/ 2356462 w 2356462"/>
              <a:gd name="connsiteY1" fmla="*/ 0 h 720000"/>
              <a:gd name="connsiteX2" fmla="*/ 2356462 w 2356462"/>
              <a:gd name="connsiteY2" fmla="*/ 720000 h 720000"/>
              <a:gd name="connsiteX3" fmla="*/ 0 w 2356462"/>
              <a:gd name="connsiteY3" fmla="*/ 720000 h 720000"/>
              <a:gd name="connsiteX4" fmla="*/ 0 w 235646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462" h="720000">
                <a:moveTo>
                  <a:pt x="0" y="0"/>
                </a:moveTo>
                <a:lnTo>
                  <a:pt x="2356462" y="0"/>
                </a:lnTo>
                <a:lnTo>
                  <a:pt x="235646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800" b="0" i="0" kern="1200" dirty="0"/>
              <a:t>Contacted other NA committees</a:t>
            </a:r>
            <a:endParaRPr lang="en-US" sz="2800" kern="1200" dirty="0"/>
          </a:p>
        </p:txBody>
      </p:sp>
      <p:sp>
        <p:nvSpPr>
          <p:cNvPr id="7" name="Rectangle 6" descr="Group">
            <a:extLst>
              <a:ext uri="{FF2B5EF4-FFF2-40B4-BE49-F238E27FC236}">
                <a16:creationId xmlns:a16="http://schemas.microsoft.com/office/drawing/2014/main" xmlns="" id="{56B24C33-104C-4F03-A66D-D4DFD4C67C63}"/>
              </a:ext>
            </a:extLst>
          </p:cNvPr>
          <p:cNvSpPr/>
          <p:nvPr/>
        </p:nvSpPr>
        <p:spPr>
          <a:xfrm>
            <a:off x="6530915" y="2096814"/>
            <a:ext cx="1937657" cy="180769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A796CB5D-8532-4FA5-A0FD-AEEABBDE72FE}"/>
              </a:ext>
            </a:extLst>
          </p:cNvPr>
          <p:cNvSpPr/>
          <p:nvPr/>
        </p:nvSpPr>
        <p:spPr>
          <a:xfrm>
            <a:off x="6287171" y="4430235"/>
            <a:ext cx="2356462" cy="2002095"/>
          </a:xfrm>
          <a:custGeom>
            <a:avLst/>
            <a:gdLst>
              <a:gd name="connsiteX0" fmla="*/ 0 w 2356462"/>
              <a:gd name="connsiteY0" fmla="*/ 0 h 720000"/>
              <a:gd name="connsiteX1" fmla="*/ 2356462 w 2356462"/>
              <a:gd name="connsiteY1" fmla="*/ 0 h 720000"/>
              <a:gd name="connsiteX2" fmla="*/ 2356462 w 2356462"/>
              <a:gd name="connsiteY2" fmla="*/ 720000 h 720000"/>
              <a:gd name="connsiteX3" fmla="*/ 0 w 2356462"/>
              <a:gd name="connsiteY3" fmla="*/ 720000 h 720000"/>
              <a:gd name="connsiteX4" fmla="*/ 0 w 235646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462" h="720000">
                <a:moveTo>
                  <a:pt x="0" y="0"/>
                </a:moveTo>
                <a:lnTo>
                  <a:pt x="2356462" y="0"/>
                </a:lnTo>
                <a:lnTo>
                  <a:pt x="235646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800" b="0" i="0" kern="1200" dirty="0"/>
              <a:t>Recruited more volunteers</a:t>
            </a:r>
            <a:endParaRPr lang="en-US" sz="2800" kern="1200" dirty="0"/>
          </a:p>
        </p:txBody>
      </p:sp>
      <p:sp>
        <p:nvSpPr>
          <p:cNvPr id="9" name="Rectangle 8" descr="Pencil">
            <a:extLst>
              <a:ext uri="{FF2B5EF4-FFF2-40B4-BE49-F238E27FC236}">
                <a16:creationId xmlns:a16="http://schemas.microsoft.com/office/drawing/2014/main" xmlns="" id="{2431B9DE-1F4B-4AC2-9509-90EE65E3FB94}"/>
              </a:ext>
            </a:extLst>
          </p:cNvPr>
          <p:cNvSpPr/>
          <p:nvPr/>
        </p:nvSpPr>
        <p:spPr>
          <a:xfrm>
            <a:off x="9299759" y="2096814"/>
            <a:ext cx="1937657" cy="180769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8719AFDD-6794-40B6-887E-5799FC6BCCE1}"/>
              </a:ext>
            </a:extLst>
          </p:cNvPr>
          <p:cNvSpPr/>
          <p:nvPr/>
        </p:nvSpPr>
        <p:spPr>
          <a:xfrm>
            <a:off x="9056014" y="4430235"/>
            <a:ext cx="2356462" cy="2002095"/>
          </a:xfrm>
          <a:custGeom>
            <a:avLst/>
            <a:gdLst>
              <a:gd name="connsiteX0" fmla="*/ 0 w 2356462"/>
              <a:gd name="connsiteY0" fmla="*/ 0 h 720000"/>
              <a:gd name="connsiteX1" fmla="*/ 2356462 w 2356462"/>
              <a:gd name="connsiteY1" fmla="*/ 0 h 720000"/>
              <a:gd name="connsiteX2" fmla="*/ 2356462 w 2356462"/>
              <a:gd name="connsiteY2" fmla="*/ 720000 h 720000"/>
              <a:gd name="connsiteX3" fmla="*/ 0 w 2356462"/>
              <a:gd name="connsiteY3" fmla="*/ 720000 h 720000"/>
              <a:gd name="connsiteX4" fmla="*/ 0 w 235646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462" h="720000">
                <a:moveTo>
                  <a:pt x="0" y="0"/>
                </a:moveTo>
                <a:lnTo>
                  <a:pt x="2356462" y="0"/>
                </a:lnTo>
                <a:lnTo>
                  <a:pt x="235646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2800" b="0" i="0" kern="1200" dirty="0"/>
              <a:t>Formalized project in writing </a:t>
            </a:r>
            <a:endParaRPr lang="en-US" sz="28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par>
                                <p:cTn id="14" presetID="14" presetClass="entr" presetSubtype="10" fill="hold" grpId="0" nodeType="withEffect">
                                  <p:stCondLst>
                                    <p:cond delay="250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1"/>
          <p:cNvSpPr txBox="1">
            <a:spLocks noGrp="1"/>
          </p:cNvSpPr>
          <p:nvPr>
            <p:ph type="title"/>
          </p:nvPr>
        </p:nvSpPr>
        <p:spPr>
          <a:xfrm>
            <a:off x="2864789" y="457201"/>
            <a:ext cx="8825659" cy="140053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2"/>
              </a:buClr>
              <a:buSzPts val="3600"/>
              <a:buFont typeface="Century Gothic"/>
              <a:buNone/>
            </a:pPr>
            <a:r>
              <a:rPr lang="en-US" dirty="0">
                <a:solidFill>
                  <a:schemeClr val="tx1"/>
                </a:solidFill>
              </a:rPr>
              <a:t>Launching an</a:t>
            </a:r>
            <a:br>
              <a:rPr lang="en-US" dirty="0">
                <a:solidFill>
                  <a:schemeClr val="tx1"/>
                </a:solidFill>
              </a:rPr>
            </a:br>
            <a:r>
              <a:rPr lang="en-US" dirty="0">
                <a:solidFill>
                  <a:schemeClr val="tx1"/>
                </a:solidFill>
              </a:rPr>
              <a:t>NA Presentation / Meeting</a:t>
            </a:r>
            <a:endParaRPr dirty="0">
              <a:solidFill>
                <a:schemeClr val="tx1"/>
              </a:solidFill>
            </a:endParaRPr>
          </a:p>
        </p:txBody>
      </p:sp>
      <p:grpSp>
        <p:nvGrpSpPr>
          <p:cNvPr id="10" name="Group 9">
            <a:extLst>
              <a:ext uri="{FF2B5EF4-FFF2-40B4-BE49-F238E27FC236}">
                <a16:creationId xmlns:a16="http://schemas.microsoft.com/office/drawing/2014/main" xmlns="" id="{A699B269-C280-4FA7-872F-DD3AF930F8DD}"/>
              </a:ext>
            </a:extLst>
          </p:cNvPr>
          <p:cNvGrpSpPr/>
          <p:nvPr/>
        </p:nvGrpSpPr>
        <p:grpSpPr>
          <a:xfrm>
            <a:off x="1329052" y="2995640"/>
            <a:ext cx="3209767" cy="3371607"/>
            <a:chOff x="1329052" y="2995640"/>
            <a:chExt cx="3209767" cy="3371607"/>
          </a:xfrm>
        </p:grpSpPr>
        <p:sp>
          <p:nvSpPr>
            <p:cNvPr id="3" name="Freeform: Shape 2">
              <a:extLst>
                <a:ext uri="{FF2B5EF4-FFF2-40B4-BE49-F238E27FC236}">
                  <a16:creationId xmlns:a16="http://schemas.microsoft.com/office/drawing/2014/main" xmlns="" id="{736EF506-903D-4E85-B52B-AABF24EDF900}"/>
                </a:ext>
              </a:extLst>
            </p:cNvPr>
            <p:cNvSpPr/>
            <p:nvPr/>
          </p:nvSpPr>
          <p:spPr>
            <a:xfrm>
              <a:off x="1329052" y="2995640"/>
              <a:ext cx="3209767" cy="962930"/>
            </a:xfrm>
            <a:custGeom>
              <a:avLst/>
              <a:gdLst>
                <a:gd name="connsiteX0" fmla="*/ 0 w 3209767"/>
                <a:gd name="connsiteY0" fmla="*/ 0 h 962930"/>
                <a:gd name="connsiteX1" fmla="*/ 2920888 w 3209767"/>
                <a:gd name="connsiteY1" fmla="*/ 0 h 962930"/>
                <a:gd name="connsiteX2" fmla="*/ 3209767 w 3209767"/>
                <a:gd name="connsiteY2" fmla="*/ 481465 h 962930"/>
                <a:gd name="connsiteX3" fmla="*/ 2920888 w 3209767"/>
                <a:gd name="connsiteY3" fmla="*/ 962930 h 962930"/>
                <a:gd name="connsiteX4" fmla="*/ 0 w 3209767"/>
                <a:gd name="connsiteY4" fmla="*/ 962930 h 962930"/>
                <a:gd name="connsiteX5" fmla="*/ 288879 w 3209767"/>
                <a:gd name="connsiteY5" fmla="*/ 481465 h 962930"/>
                <a:gd name="connsiteX6" fmla="*/ 0 w 3209767"/>
                <a:gd name="connsiteY6" fmla="*/ 0 h 9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767" h="962930">
                  <a:moveTo>
                    <a:pt x="0" y="0"/>
                  </a:moveTo>
                  <a:lnTo>
                    <a:pt x="2920888" y="0"/>
                  </a:lnTo>
                  <a:lnTo>
                    <a:pt x="3209767" y="481465"/>
                  </a:lnTo>
                  <a:lnTo>
                    <a:pt x="2920888" y="962930"/>
                  </a:lnTo>
                  <a:lnTo>
                    <a:pt x="0" y="962930"/>
                  </a:lnTo>
                  <a:lnTo>
                    <a:pt x="288879" y="48146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4" tIns="118895" rIns="407774" bIns="118895"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Establish</a:t>
              </a:r>
            </a:p>
          </p:txBody>
        </p:sp>
        <p:sp>
          <p:nvSpPr>
            <p:cNvPr id="5" name="Freeform: Shape 4">
              <a:extLst>
                <a:ext uri="{FF2B5EF4-FFF2-40B4-BE49-F238E27FC236}">
                  <a16:creationId xmlns:a16="http://schemas.microsoft.com/office/drawing/2014/main" xmlns="" id="{44FABD81-999D-47D5-92E9-F575C7B84E3A}"/>
                </a:ext>
              </a:extLst>
            </p:cNvPr>
            <p:cNvSpPr/>
            <p:nvPr/>
          </p:nvSpPr>
          <p:spPr>
            <a:xfrm>
              <a:off x="1329052" y="3972508"/>
              <a:ext cx="2920888" cy="2394739"/>
            </a:xfrm>
            <a:custGeom>
              <a:avLst/>
              <a:gdLst>
                <a:gd name="connsiteX0" fmla="*/ 0 w 2920888"/>
                <a:gd name="connsiteY0" fmla="*/ 0 h 2394739"/>
                <a:gd name="connsiteX1" fmla="*/ 2920888 w 2920888"/>
                <a:gd name="connsiteY1" fmla="*/ 0 h 2394739"/>
                <a:gd name="connsiteX2" fmla="*/ 2920888 w 2920888"/>
                <a:gd name="connsiteY2" fmla="*/ 2394739 h 2394739"/>
                <a:gd name="connsiteX3" fmla="*/ 0 w 2920888"/>
                <a:gd name="connsiteY3" fmla="*/ 2394739 h 2394739"/>
                <a:gd name="connsiteX4" fmla="*/ 0 w 2920888"/>
                <a:gd name="connsiteY4" fmla="*/ 0 h 239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888" h="2394739">
                  <a:moveTo>
                    <a:pt x="0" y="0"/>
                  </a:moveTo>
                  <a:lnTo>
                    <a:pt x="2920888" y="0"/>
                  </a:lnTo>
                  <a:lnTo>
                    <a:pt x="2920888" y="2394739"/>
                  </a:lnTo>
                  <a:lnTo>
                    <a:pt x="0" y="2394739"/>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0815" tIns="230815" rIns="230815" bIns="461630" numCol="1" spcCol="1270" anchor="t" anchorCtr="0">
              <a:noAutofit/>
            </a:bodyPr>
            <a:lstStyle/>
            <a:p>
              <a:pPr marL="0" lvl="0" indent="0" algn="ctr" defTabSz="1066800">
                <a:lnSpc>
                  <a:spcPct val="90000"/>
                </a:lnSpc>
                <a:spcBef>
                  <a:spcPct val="0"/>
                </a:spcBef>
                <a:spcAft>
                  <a:spcPct val="35000"/>
                </a:spcAft>
                <a:buNone/>
              </a:pPr>
              <a:r>
                <a:rPr lang="en-US" sz="2400" kern="1200" dirty="0"/>
                <a:t>Establish cooperative relationship with parole </a:t>
              </a:r>
            </a:p>
          </p:txBody>
        </p:sp>
      </p:grpSp>
      <p:grpSp>
        <p:nvGrpSpPr>
          <p:cNvPr id="11" name="Group 10">
            <a:extLst>
              <a:ext uri="{FF2B5EF4-FFF2-40B4-BE49-F238E27FC236}">
                <a16:creationId xmlns:a16="http://schemas.microsoft.com/office/drawing/2014/main" xmlns="" id="{97D733C0-3AAB-4BE9-8CAE-B31C626C782B}"/>
              </a:ext>
            </a:extLst>
          </p:cNvPr>
          <p:cNvGrpSpPr/>
          <p:nvPr/>
        </p:nvGrpSpPr>
        <p:grpSpPr>
          <a:xfrm>
            <a:off x="4491116" y="2995640"/>
            <a:ext cx="3209767" cy="3371607"/>
            <a:chOff x="4491116" y="2995640"/>
            <a:chExt cx="3209767" cy="3371607"/>
          </a:xfrm>
        </p:grpSpPr>
        <p:sp>
          <p:nvSpPr>
            <p:cNvPr id="6" name="Freeform: Shape 5">
              <a:extLst>
                <a:ext uri="{FF2B5EF4-FFF2-40B4-BE49-F238E27FC236}">
                  <a16:creationId xmlns:a16="http://schemas.microsoft.com/office/drawing/2014/main" xmlns="" id="{F820658C-DA23-4986-B476-86287E473F93}"/>
                </a:ext>
              </a:extLst>
            </p:cNvPr>
            <p:cNvSpPr/>
            <p:nvPr/>
          </p:nvSpPr>
          <p:spPr>
            <a:xfrm>
              <a:off x="4491116" y="2995640"/>
              <a:ext cx="3209767" cy="962930"/>
            </a:xfrm>
            <a:custGeom>
              <a:avLst/>
              <a:gdLst>
                <a:gd name="connsiteX0" fmla="*/ 0 w 3209767"/>
                <a:gd name="connsiteY0" fmla="*/ 0 h 962930"/>
                <a:gd name="connsiteX1" fmla="*/ 2920888 w 3209767"/>
                <a:gd name="connsiteY1" fmla="*/ 0 h 962930"/>
                <a:gd name="connsiteX2" fmla="*/ 3209767 w 3209767"/>
                <a:gd name="connsiteY2" fmla="*/ 481465 h 962930"/>
                <a:gd name="connsiteX3" fmla="*/ 2920888 w 3209767"/>
                <a:gd name="connsiteY3" fmla="*/ 962930 h 962930"/>
                <a:gd name="connsiteX4" fmla="*/ 0 w 3209767"/>
                <a:gd name="connsiteY4" fmla="*/ 962930 h 962930"/>
                <a:gd name="connsiteX5" fmla="*/ 288879 w 3209767"/>
                <a:gd name="connsiteY5" fmla="*/ 481465 h 962930"/>
                <a:gd name="connsiteX6" fmla="*/ 0 w 3209767"/>
                <a:gd name="connsiteY6" fmla="*/ 0 h 9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767" h="962930">
                  <a:moveTo>
                    <a:pt x="0" y="0"/>
                  </a:moveTo>
                  <a:lnTo>
                    <a:pt x="2920888" y="0"/>
                  </a:lnTo>
                  <a:lnTo>
                    <a:pt x="3209767" y="481465"/>
                  </a:lnTo>
                  <a:lnTo>
                    <a:pt x="2920888" y="962930"/>
                  </a:lnTo>
                  <a:lnTo>
                    <a:pt x="0" y="962930"/>
                  </a:lnTo>
                  <a:lnTo>
                    <a:pt x="288879" y="48146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4" tIns="118895" rIns="407774" bIns="118895"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Propose</a:t>
              </a:r>
            </a:p>
          </p:txBody>
        </p:sp>
        <p:sp>
          <p:nvSpPr>
            <p:cNvPr id="7" name="Freeform: Shape 6">
              <a:extLst>
                <a:ext uri="{FF2B5EF4-FFF2-40B4-BE49-F238E27FC236}">
                  <a16:creationId xmlns:a16="http://schemas.microsoft.com/office/drawing/2014/main" xmlns="" id="{C380FC97-3699-42E9-AA55-CFF519CCC1FF}"/>
                </a:ext>
              </a:extLst>
            </p:cNvPr>
            <p:cNvSpPr/>
            <p:nvPr/>
          </p:nvSpPr>
          <p:spPr>
            <a:xfrm>
              <a:off x="4491116" y="3972508"/>
              <a:ext cx="2920888" cy="2394739"/>
            </a:xfrm>
            <a:custGeom>
              <a:avLst/>
              <a:gdLst>
                <a:gd name="connsiteX0" fmla="*/ 0 w 2920888"/>
                <a:gd name="connsiteY0" fmla="*/ 0 h 2394739"/>
                <a:gd name="connsiteX1" fmla="*/ 2920888 w 2920888"/>
                <a:gd name="connsiteY1" fmla="*/ 0 h 2394739"/>
                <a:gd name="connsiteX2" fmla="*/ 2920888 w 2920888"/>
                <a:gd name="connsiteY2" fmla="*/ 2394739 h 2394739"/>
                <a:gd name="connsiteX3" fmla="*/ 0 w 2920888"/>
                <a:gd name="connsiteY3" fmla="*/ 2394739 h 2394739"/>
                <a:gd name="connsiteX4" fmla="*/ 0 w 2920888"/>
                <a:gd name="connsiteY4" fmla="*/ 0 h 239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888" h="2394739">
                  <a:moveTo>
                    <a:pt x="0" y="0"/>
                  </a:moveTo>
                  <a:lnTo>
                    <a:pt x="2920888" y="0"/>
                  </a:lnTo>
                  <a:lnTo>
                    <a:pt x="2920888" y="2394739"/>
                  </a:lnTo>
                  <a:lnTo>
                    <a:pt x="0" y="2394739"/>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0815" tIns="230815" rIns="230815" bIns="461630" numCol="1" spcCol="1270" anchor="t" anchorCtr="0">
              <a:noAutofit/>
            </a:bodyPr>
            <a:lstStyle/>
            <a:p>
              <a:pPr marL="0" lvl="0" indent="0" algn="ctr" defTabSz="1066800">
                <a:lnSpc>
                  <a:spcPct val="90000"/>
                </a:lnSpc>
                <a:spcBef>
                  <a:spcPct val="0"/>
                </a:spcBef>
                <a:spcAft>
                  <a:spcPct val="35000"/>
                </a:spcAft>
                <a:buNone/>
              </a:pPr>
              <a:r>
                <a:rPr lang="en-US" sz="2400" kern="1200" dirty="0"/>
                <a:t>Propose</a:t>
              </a:r>
              <a:br>
                <a:rPr lang="en-US" sz="2400" kern="1200" dirty="0"/>
              </a:br>
              <a:r>
                <a:rPr lang="en-US" sz="2400" kern="1200" dirty="0"/>
                <a:t>idea to the</a:t>
              </a:r>
              <a:br>
                <a:rPr lang="en-US" sz="2400" kern="1200" dirty="0"/>
              </a:br>
              <a:r>
                <a:rPr lang="en-US" sz="2400" kern="1200" dirty="0"/>
                <a:t>PR committee</a:t>
              </a:r>
            </a:p>
          </p:txBody>
        </p:sp>
      </p:grpSp>
      <p:grpSp>
        <p:nvGrpSpPr>
          <p:cNvPr id="12" name="Group 11">
            <a:extLst>
              <a:ext uri="{FF2B5EF4-FFF2-40B4-BE49-F238E27FC236}">
                <a16:creationId xmlns:a16="http://schemas.microsoft.com/office/drawing/2014/main" xmlns="" id="{7AB83176-8AD9-490A-ACBB-C72E6F66B178}"/>
              </a:ext>
            </a:extLst>
          </p:cNvPr>
          <p:cNvGrpSpPr/>
          <p:nvPr/>
        </p:nvGrpSpPr>
        <p:grpSpPr>
          <a:xfrm>
            <a:off x="7653179" y="2995640"/>
            <a:ext cx="3209767" cy="3371607"/>
            <a:chOff x="7653179" y="2995640"/>
            <a:chExt cx="3209767" cy="3371607"/>
          </a:xfrm>
        </p:grpSpPr>
        <p:sp>
          <p:nvSpPr>
            <p:cNvPr id="8" name="Freeform: Shape 7">
              <a:extLst>
                <a:ext uri="{FF2B5EF4-FFF2-40B4-BE49-F238E27FC236}">
                  <a16:creationId xmlns:a16="http://schemas.microsoft.com/office/drawing/2014/main" xmlns="" id="{69A1938B-3511-4D8B-AF87-24F44DDC570E}"/>
                </a:ext>
              </a:extLst>
            </p:cNvPr>
            <p:cNvSpPr/>
            <p:nvPr/>
          </p:nvSpPr>
          <p:spPr>
            <a:xfrm>
              <a:off x="7653179" y="2995640"/>
              <a:ext cx="3209767" cy="962930"/>
            </a:xfrm>
            <a:custGeom>
              <a:avLst/>
              <a:gdLst>
                <a:gd name="connsiteX0" fmla="*/ 0 w 3209767"/>
                <a:gd name="connsiteY0" fmla="*/ 0 h 962930"/>
                <a:gd name="connsiteX1" fmla="*/ 2920888 w 3209767"/>
                <a:gd name="connsiteY1" fmla="*/ 0 h 962930"/>
                <a:gd name="connsiteX2" fmla="*/ 3209767 w 3209767"/>
                <a:gd name="connsiteY2" fmla="*/ 481465 h 962930"/>
                <a:gd name="connsiteX3" fmla="*/ 2920888 w 3209767"/>
                <a:gd name="connsiteY3" fmla="*/ 962930 h 962930"/>
                <a:gd name="connsiteX4" fmla="*/ 0 w 3209767"/>
                <a:gd name="connsiteY4" fmla="*/ 962930 h 962930"/>
                <a:gd name="connsiteX5" fmla="*/ 288879 w 3209767"/>
                <a:gd name="connsiteY5" fmla="*/ 481465 h 962930"/>
                <a:gd name="connsiteX6" fmla="*/ 0 w 3209767"/>
                <a:gd name="connsiteY6" fmla="*/ 0 h 96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9767" h="962930">
                  <a:moveTo>
                    <a:pt x="0" y="0"/>
                  </a:moveTo>
                  <a:lnTo>
                    <a:pt x="2920888" y="0"/>
                  </a:lnTo>
                  <a:lnTo>
                    <a:pt x="3209767" y="481465"/>
                  </a:lnTo>
                  <a:lnTo>
                    <a:pt x="2920888" y="962930"/>
                  </a:lnTo>
                  <a:lnTo>
                    <a:pt x="0" y="962930"/>
                  </a:lnTo>
                  <a:lnTo>
                    <a:pt x="288879" y="48146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4" tIns="118895" rIns="407774" bIns="118895"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Allow</a:t>
              </a:r>
            </a:p>
          </p:txBody>
        </p:sp>
        <p:sp>
          <p:nvSpPr>
            <p:cNvPr id="9" name="Freeform: Shape 8">
              <a:extLst>
                <a:ext uri="{FF2B5EF4-FFF2-40B4-BE49-F238E27FC236}">
                  <a16:creationId xmlns:a16="http://schemas.microsoft.com/office/drawing/2014/main" xmlns="" id="{AC5F5891-C601-4BCD-BC9F-2C12FB5AD3D0}"/>
                </a:ext>
              </a:extLst>
            </p:cNvPr>
            <p:cNvSpPr/>
            <p:nvPr/>
          </p:nvSpPr>
          <p:spPr>
            <a:xfrm>
              <a:off x="7653179" y="3972508"/>
              <a:ext cx="2920888" cy="2394739"/>
            </a:xfrm>
            <a:custGeom>
              <a:avLst/>
              <a:gdLst>
                <a:gd name="connsiteX0" fmla="*/ 0 w 2920888"/>
                <a:gd name="connsiteY0" fmla="*/ 0 h 2394739"/>
                <a:gd name="connsiteX1" fmla="*/ 2920888 w 2920888"/>
                <a:gd name="connsiteY1" fmla="*/ 0 h 2394739"/>
                <a:gd name="connsiteX2" fmla="*/ 2920888 w 2920888"/>
                <a:gd name="connsiteY2" fmla="*/ 2394739 h 2394739"/>
                <a:gd name="connsiteX3" fmla="*/ 0 w 2920888"/>
                <a:gd name="connsiteY3" fmla="*/ 2394739 h 2394739"/>
                <a:gd name="connsiteX4" fmla="*/ 0 w 2920888"/>
                <a:gd name="connsiteY4" fmla="*/ 0 h 239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888" h="2394739">
                  <a:moveTo>
                    <a:pt x="0" y="0"/>
                  </a:moveTo>
                  <a:lnTo>
                    <a:pt x="2920888" y="0"/>
                  </a:lnTo>
                  <a:lnTo>
                    <a:pt x="2920888" y="2394739"/>
                  </a:lnTo>
                  <a:lnTo>
                    <a:pt x="0" y="2394739"/>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0815" tIns="230815" rIns="230815" bIns="461630" numCol="1" spcCol="1270" anchor="t" anchorCtr="0">
              <a:noAutofit/>
            </a:bodyPr>
            <a:lstStyle/>
            <a:p>
              <a:pPr marL="0" lvl="0" indent="0" algn="ctr" defTabSz="1066800">
                <a:lnSpc>
                  <a:spcPct val="90000"/>
                </a:lnSpc>
                <a:spcBef>
                  <a:spcPct val="0"/>
                </a:spcBef>
                <a:spcAft>
                  <a:spcPct val="35000"/>
                </a:spcAft>
                <a:buNone/>
              </a:pPr>
              <a:r>
                <a:rPr lang="en-US" sz="2400" kern="1200" dirty="0"/>
                <a:t>Allow</a:t>
              </a:r>
              <a:br>
                <a:rPr lang="en-US" sz="2400" kern="1200" dirty="0"/>
              </a:br>
              <a:r>
                <a:rPr lang="en-US" sz="2400" kern="1200" dirty="0"/>
                <a:t>ample time</a:t>
              </a:r>
              <a:br>
                <a:rPr lang="en-US" sz="2400" kern="1200" dirty="0"/>
              </a:br>
              <a:r>
                <a:rPr lang="en-US" sz="2400" kern="1200" dirty="0"/>
                <a:t>to gather</a:t>
              </a:r>
              <a:br>
                <a:rPr lang="en-US" sz="2400" kern="1200" dirty="0"/>
              </a:br>
              <a:r>
                <a:rPr lang="en-US" sz="2400" kern="1200" dirty="0"/>
                <a:t>NA support</a:t>
              </a:r>
              <a:br>
                <a:rPr lang="en-US" sz="2400" kern="1200" dirty="0"/>
              </a:br>
              <a:r>
                <a:rPr lang="en-US" sz="2400" kern="1200" dirty="0"/>
                <a:t>and resources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Shape 367"/>
        <p:cNvGrpSpPr/>
        <p:nvPr/>
      </p:nvGrpSpPr>
      <p:grpSpPr>
        <a:xfrm>
          <a:off x="0" y="0"/>
          <a:ext cx="0" cy="0"/>
          <a:chOff x="0" y="0"/>
          <a:chExt cx="0" cy="0"/>
        </a:xfrm>
      </p:grpSpPr>
      <p:pic>
        <p:nvPicPr>
          <p:cNvPr id="181" name="Picture 180">
            <a:extLst>
              <a:ext uri="{FF2B5EF4-FFF2-40B4-BE49-F238E27FC236}">
                <a16:creationId xmlns:a16="http://schemas.microsoft.com/office/drawing/2014/main" xmlns="" id="{C9134821-5D8B-4373-BA74-CFE9AB35A55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83" name="Picture 182">
            <a:extLst>
              <a:ext uri="{FF2B5EF4-FFF2-40B4-BE49-F238E27FC236}">
                <a16:creationId xmlns:a16="http://schemas.microsoft.com/office/drawing/2014/main" xmlns="" id="{5965195F-79F5-4911-907D-13CB3F5343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xmlns="" id="{8A610DC7-FE1B-47B9-8452-CFC389786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7" name="Picture 186">
            <a:extLst>
              <a:ext uri="{FF2B5EF4-FFF2-40B4-BE49-F238E27FC236}">
                <a16:creationId xmlns:a16="http://schemas.microsoft.com/office/drawing/2014/main" xmlns="" id="{2742ADC1-2286-40B7-A3C6-D6C3362FA04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xmlns="" id="{C878FBDC-78F2-4D49-8DB3-1A48CA9F7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1" name="Rectangle 190">
            <a:extLst>
              <a:ext uri="{FF2B5EF4-FFF2-40B4-BE49-F238E27FC236}">
                <a16:creationId xmlns:a16="http://schemas.microsoft.com/office/drawing/2014/main" xmlns="" id="{DC9A0934-0C2C-4565-9290-A345B19BD9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8" name="Google Shape;368;p11"/>
          <p:cNvSpPr txBox="1">
            <a:spLocks noGrp="1"/>
          </p:cNvSpPr>
          <p:nvPr>
            <p:ph type="title"/>
          </p:nvPr>
        </p:nvSpPr>
        <p:spPr>
          <a:xfrm>
            <a:off x="8200279" y="1325880"/>
            <a:ext cx="3344020" cy="3066507"/>
          </a:xfrm>
          <a:prstGeom prst="rect">
            <a:avLst/>
          </a:prstGeom>
        </p:spPr>
        <p:txBody>
          <a:bodyPr spcFirstLastPara="1" vert="horz" lIns="91440" tIns="45720" rIns="91440" bIns="45720" rtlCol="0" anchor="b" anchorCtr="0">
            <a:normAutofit/>
          </a:bodyPr>
          <a:lstStyle/>
          <a:p>
            <a:pPr marL="0" lvl="0" indent="0">
              <a:spcAft>
                <a:spcPts val="0"/>
              </a:spcAft>
              <a:buClr>
                <a:schemeClr val="lt2"/>
              </a:buClr>
              <a:buSzPts val="3600"/>
            </a:pPr>
            <a:r>
              <a:rPr lang="en-US" sz="5400" dirty="0"/>
              <a:t>Things to consider</a:t>
            </a:r>
          </a:p>
        </p:txBody>
      </p:sp>
      <p:sp>
        <p:nvSpPr>
          <p:cNvPr id="193" name="Rectangle 192">
            <a:extLst>
              <a:ext uri="{FF2B5EF4-FFF2-40B4-BE49-F238E27FC236}">
                <a16:creationId xmlns:a16="http://schemas.microsoft.com/office/drawing/2014/main" xmlns="" id="{A8A41FDE-DCFF-432F-BE1C-B36B647F6B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DE661B7-3D83-462D-968F-BCBE109B816D}"/>
              </a:ext>
            </a:extLst>
          </p:cNvPr>
          <p:cNvSpPr txBox="1"/>
          <p:nvPr/>
        </p:nvSpPr>
        <p:spPr>
          <a:xfrm>
            <a:off x="756398" y="1325880"/>
            <a:ext cx="6915664" cy="4113947"/>
          </a:xfrm>
          <a:prstGeom prst="rect">
            <a:avLst/>
          </a:prstGeom>
          <a:noFill/>
        </p:spPr>
        <p:txBody>
          <a:bodyPr wrap="square">
            <a:spAutoFit/>
          </a:bodyPr>
          <a:lstStyle/>
          <a:p>
            <a:pPr lvl="0" algn="l" rtl="0">
              <a:lnSpc>
                <a:spcPct val="100000"/>
              </a:lnSpc>
              <a:spcBef>
                <a:spcPts val="1000"/>
              </a:spcBef>
              <a:spcAft>
                <a:spcPts val="0"/>
              </a:spcAft>
              <a:buClr>
                <a:srgbClr val="008000"/>
              </a:buClr>
              <a:buSzPct val="80000"/>
            </a:pPr>
            <a:r>
              <a:rPr lang="en-US" sz="3200" dirty="0">
                <a:solidFill>
                  <a:schemeClr val="bg1"/>
                </a:solidFill>
              </a:rPr>
              <a:t>Attendee limitations</a:t>
            </a:r>
            <a:endParaRPr lang="en-US" dirty="0">
              <a:solidFill>
                <a:schemeClr val="bg1"/>
              </a:solidFill>
            </a:endParaRPr>
          </a:p>
          <a:p>
            <a:pPr marL="914400" lvl="1" indent="-457200">
              <a:spcBef>
                <a:spcPts val="1000"/>
              </a:spcBef>
              <a:buClr>
                <a:srgbClr val="008000"/>
              </a:buClr>
              <a:buSzPct val="80000"/>
              <a:buFont typeface="Wingdings 2" panose="05020102010507070707" pitchFamily="18" charset="2"/>
              <a:buChar char="³"/>
            </a:pPr>
            <a:r>
              <a:rPr lang="en-US" sz="2800" dirty="0">
                <a:solidFill>
                  <a:schemeClr val="bg1"/>
                </a:solidFill>
              </a:rPr>
              <a:t>Many on landline telephones</a:t>
            </a:r>
            <a:br>
              <a:rPr lang="en-US" sz="2800" dirty="0">
                <a:solidFill>
                  <a:schemeClr val="bg1"/>
                </a:solidFill>
              </a:rPr>
            </a:br>
            <a:r>
              <a:rPr lang="en-US" sz="2800" dirty="0">
                <a:solidFill>
                  <a:schemeClr val="bg1"/>
                </a:solidFill>
              </a:rPr>
              <a:t>or cell phones</a:t>
            </a:r>
          </a:p>
          <a:p>
            <a:pPr marL="1371600" lvl="2" indent="-457200">
              <a:spcBef>
                <a:spcPts val="1000"/>
              </a:spcBef>
              <a:buClr>
                <a:srgbClr val="008000"/>
              </a:buClr>
              <a:buSzPct val="80000"/>
              <a:buFont typeface="Wingdings 2" panose="05020102010507070707" pitchFamily="18" charset="2"/>
              <a:buChar char="³"/>
            </a:pPr>
            <a:r>
              <a:rPr lang="en-US" sz="2400" dirty="0">
                <a:solidFill>
                  <a:schemeClr val="bg1"/>
                </a:solidFill>
              </a:rPr>
              <a:t>Restrictions on use of computers/internet</a:t>
            </a:r>
          </a:p>
          <a:p>
            <a:pPr marL="914400" lvl="1" indent="-457200" algn="l" rtl="0">
              <a:lnSpc>
                <a:spcPct val="100000"/>
              </a:lnSpc>
              <a:spcBef>
                <a:spcPts val="1000"/>
              </a:spcBef>
              <a:spcAft>
                <a:spcPts val="0"/>
              </a:spcAft>
              <a:buClr>
                <a:srgbClr val="008000"/>
              </a:buClr>
              <a:buSzPct val="80000"/>
              <a:buFont typeface="Wingdings 2" panose="05020102010507070707" pitchFamily="18" charset="2"/>
              <a:buChar char="³"/>
            </a:pPr>
            <a:r>
              <a:rPr lang="en-US" sz="2800" dirty="0">
                <a:solidFill>
                  <a:schemeClr val="bg1"/>
                </a:solidFill>
              </a:rPr>
              <a:t>Difficulties with technology</a:t>
            </a:r>
          </a:p>
          <a:p>
            <a:pPr marL="914400" lvl="1" indent="-457200" algn="l" rtl="0">
              <a:lnSpc>
                <a:spcPct val="100000"/>
              </a:lnSpc>
              <a:spcBef>
                <a:spcPts val="1000"/>
              </a:spcBef>
              <a:spcAft>
                <a:spcPts val="0"/>
              </a:spcAft>
              <a:buClr>
                <a:srgbClr val="008000"/>
              </a:buClr>
              <a:buSzPct val="80000"/>
              <a:buFont typeface="Wingdings 2" panose="05020102010507070707" pitchFamily="18" charset="2"/>
              <a:buChar char="³"/>
            </a:pPr>
            <a:r>
              <a:rPr lang="en-US" sz="2800" dirty="0">
                <a:solidFill>
                  <a:schemeClr val="bg1"/>
                </a:solidFill>
              </a:rPr>
              <a:t>No video access (can’t see screen-shared materials)</a:t>
            </a:r>
          </a:p>
        </p:txBody>
      </p:sp>
      <p:grpSp>
        <p:nvGrpSpPr>
          <p:cNvPr id="12" name="Group 11">
            <a:extLst>
              <a:ext uri="{FF2B5EF4-FFF2-40B4-BE49-F238E27FC236}">
                <a16:creationId xmlns:a16="http://schemas.microsoft.com/office/drawing/2014/main" xmlns="" id="{034C25CC-59CF-4054-A7CE-60C452C8E3E9}"/>
              </a:ext>
            </a:extLst>
          </p:cNvPr>
          <p:cNvGrpSpPr/>
          <p:nvPr/>
        </p:nvGrpSpPr>
        <p:grpSpPr>
          <a:xfrm>
            <a:off x="6474898" y="4701263"/>
            <a:ext cx="2134114" cy="1867350"/>
            <a:chOff x="6483250" y="4739487"/>
            <a:chExt cx="1744487" cy="1526426"/>
          </a:xfrm>
        </p:grpSpPr>
        <p:sp>
          <p:nvSpPr>
            <p:cNvPr id="5" name="Graphic 2" descr="A molecule">
              <a:extLst>
                <a:ext uri="{FF2B5EF4-FFF2-40B4-BE49-F238E27FC236}">
                  <a16:creationId xmlns:a16="http://schemas.microsoft.com/office/drawing/2014/main" xmlns="" id="{7D6CBDF3-38A2-4682-B386-6BE36F12175E}"/>
                </a:ext>
              </a:extLst>
            </p:cNvPr>
            <p:cNvSpPr/>
            <p:nvPr/>
          </p:nvSpPr>
          <p:spPr>
            <a:xfrm>
              <a:off x="7308765" y="5027639"/>
              <a:ext cx="630836" cy="950130"/>
            </a:xfrm>
            <a:custGeom>
              <a:avLst/>
              <a:gdLst>
                <a:gd name="connsiteX0" fmla="*/ 584140 w 630836"/>
                <a:gd name="connsiteY0" fmla="*/ 950131 h 950130"/>
                <a:gd name="connsiteX1" fmla="*/ 544515 w 630836"/>
                <a:gd name="connsiteY1" fmla="*/ 928223 h 950130"/>
                <a:gd name="connsiteX2" fmla="*/ 7150 w 630836"/>
                <a:gd name="connsiteY2" fmla="*/ 71555 h 950130"/>
                <a:gd name="connsiteX3" fmla="*/ 21908 w 630836"/>
                <a:gd name="connsiteY3" fmla="*/ 7142 h 950130"/>
                <a:gd name="connsiteX4" fmla="*/ 86322 w 630836"/>
                <a:gd name="connsiteY4" fmla="*/ 21900 h 950130"/>
                <a:gd name="connsiteX5" fmla="*/ 623687 w 630836"/>
                <a:gd name="connsiteY5" fmla="*/ 878568 h 950130"/>
                <a:gd name="connsiteX6" fmla="*/ 608928 w 630836"/>
                <a:gd name="connsiteY6" fmla="*/ 942981 h 950130"/>
                <a:gd name="connsiteX7" fmla="*/ 584140 w 630836"/>
                <a:gd name="connsiteY7" fmla="*/ 950131 h 95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36" h="950130">
                  <a:moveTo>
                    <a:pt x="584140" y="950131"/>
                  </a:moveTo>
                  <a:cubicBezTo>
                    <a:pt x="568587" y="950131"/>
                    <a:pt x="553385" y="942366"/>
                    <a:pt x="544515" y="928223"/>
                  </a:cubicBezTo>
                  <a:lnTo>
                    <a:pt x="7150" y="71555"/>
                  </a:lnTo>
                  <a:cubicBezTo>
                    <a:pt x="-6564" y="49694"/>
                    <a:pt x="40" y="20856"/>
                    <a:pt x="21908" y="7142"/>
                  </a:cubicBezTo>
                  <a:cubicBezTo>
                    <a:pt x="43769" y="-6557"/>
                    <a:pt x="72608" y="39"/>
                    <a:pt x="86322" y="21900"/>
                  </a:cubicBezTo>
                  <a:lnTo>
                    <a:pt x="623687" y="878568"/>
                  </a:lnTo>
                  <a:cubicBezTo>
                    <a:pt x="637401" y="900428"/>
                    <a:pt x="630797" y="929267"/>
                    <a:pt x="608928" y="942981"/>
                  </a:cubicBezTo>
                  <a:cubicBezTo>
                    <a:pt x="601211" y="947818"/>
                    <a:pt x="592621" y="950131"/>
                    <a:pt x="584140" y="950131"/>
                  </a:cubicBezTo>
                  <a:close/>
                </a:path>
              </a:pathLst>
            </a:custGeom>
            <a:solidFill>
              <a:srgbClr val="E6E6E6"/>
            </a:solidFill>
            <a:ln w="7779" cap="flat">
              <a:noFill/>
              <a:prstDash val="solid"/>
              <a:miter/>
            </a:ln>
          </p:spPr>
          <p:txBody>
            <a:bodyPr rtlCol="0" anchor="ctr"/>
            <a:lstStyle/>
            <a:p>
              <a:endParaRPr lang="en-US"/>
            </a:p>
          </p:txBody>
        </p:sp>
        <p:sp>
          <p:nvSpPr>
            <p:cNvPr id="7" name="Graphic 2" descr="A molecule">
              <a:extLst>
                <a:ext uri="{FF2B5EF4-FFF2-40B4-BE49-F238E27FC236}">
                  <a16:creationId xmlns:a16="http://schemas.microsoft.com/office/drawing/2014/main" xmlns="" id="{7D6CBDF3-38A2-4682-B386-6BE36F12175E}"/>
                </a:ext>
              </a:extLst>
            </p:cNvPr>
            <p:cNvSpPr/>
            <p:nvPr/>
          </p:nvSpPr>
          <p:spPr>
            <a:xfrm>
              <a:off x="7020614" y="4739487"/>
              <a:ext cx="669758" cy="669758"/>
            </a:xfrm>
            <a:custGeom>
              <a:avLst/>
              <a:gdLst>
                <a:gd name="connsiteX0" fmla="*/ 669759 w 669758"/>
                <a:gd name="connsiteY0" fmla="*/ 334879 h 669758"/>
                <a:gd name="connsiteX1" fmla="*/ 334879 w 669758"/>
                <a:gd name="connsiteY1" fmla="*/ 669759 h 669758"/>
                <a:gd name="connsiteX2" fmla="*/ 0 w 669758"/>
                <a:gd name="connsiteY2" fmla="*/ 334879 h 669758"/>
                <a:gd name="connsiteX3" fmla="*/ 334879 w 669758"/>
                <a:gd name="connsiteY3" fmla="*/ 0 h 669758"/>
                <a:gd name="connsiteX4" fmla="*/ 669759 w 669758"/>
                <a:gd name="connsiteY4" fmla="*/ 334879 h 66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758" h="669758">
                  <a:moveTo>
                    <a:pt x="669759" y="334879"/>
                  </a:moveTo>
                  <a:cubicBezTo>
                    <a:pt x="669759" y="519828"/>
                    <a:pt x="519828" y="669759"/>
                    <a:pt x="334879" y="669759"/>
                  </a:cubicBezTo>
                  <a:cubicBezTo>
                    <a:pt x="149931" y="669759"/>
                    <a:pt x="0" y="519828"/>
                    <a:pt x="0" y="334879"/>
                  </a:cubicBezTo>
                  <a:cubicBezTo>
                    <a:pt x="0" y="149931"/>
                    <a:pt x="149931" y="0"/>
                    <a:pt x="334879" y="0"/>
                  </a:cubicBezTo>
                  <a:cubicBezTo>
                    <a:pt x="519828" y="0"/>
                    <a:pt x="669759" y="149931"/>
                    <a:pt x="669759" y="334879"/>
                  </a:cubicBezTo>
                  <a:close/>
                </a:path>
              </a:pathLst>
            </a:custGeom>
            <a:solidFill>
              <a:srgbClr val="B31166"/>
            </a:solidFill>
            <a:ln w="7779" cap="flat">
              <a:noFill/>
              <a:prstDash val="solid"/>
              <a:miter/>
            </a:ln>
          </p:spPr>
          <p:txBody>
            <a:bodyPr rtlCol="0" anchor="ctr"/>
            <a:lstStyle/>
            <a:p>
              <a:endParaRPr lang="en-US"/>
            </a:p>
          </p:txBody>
        </p:sp>
        <p:sp>
          <p:nvSpPr>
            <p:cNvPr id="8" name="Graphic 2" descr="A molecule">
              <a:extLst>
                <a:ext uri="{FF2B5EF4-FFF2-40B4-BE49-F238E27FC236}">
                  <a16:creationId xmlns:a16="http://schemas.microsoft.com/office/drawing/2014/main" xmlns="" id="{7D6CBDF3-38A2-4682-B386-6BE36F12175E}"/>
                </a:ext>
              </a:extLst>
            </p:cNvPr>
            <p:cNvSpPr/>
            <p:nvPr/>
          </p:nvSpPr>
          <p:spPr>
            <a:xfrm>
              <a:off x="6771387" y="5027636"/>
              <a:ext cx="630833" cy="950134"/>
            </a:xfrm>
            <a:custGeom>
              <a:avLst/>
              <a:gdLst>
                <a:gd name="connsiteX0" fmla="*/ 46695 w 630833"/>
                <a:gd name="connsiteY0" fmla="*/ 950134 h 950134"/>
                <a:gd name="connsiteX1" fmla="*/ 21907 w 630833"/>
                <a:gd name="connsiteY1" fmla="*/ 942985 h 950134"/>
                <a:gd name="connsiteX2" fmla="*/ 7148 w 630833"/>
                <a:gd name="connsiteY2" fmla="*/ 878571 h 950134"/>
                <a:gd name="connsiteX3" fmla="*/ 544513 w 630833"/>
                <a:gd name="connsiteY3" fmla="*/ 21903 h 950134"/>
                <a:gd name="connsiteX4" fmla="*/ 608927 w 630833"/>
                <a:gd name="connsiteY4" fmla="*/ 7145 h 950134"/>
                <a:gd name="connsiteX5" fmla="*/ 623685 w 630833"/>
                <a:gd name="connsiteY5" fmla="*/ 71559 h 950134"/>
                <a:gd name="connsiteX6" fmla="*/ 86320 w 630833"/>
                <a:gd name="connsiteY6" fmla="*/ 928227 h 950134"/>
                <a:gd name="connsiteX7" fmla="*/ 46695 w 630833"/>
                <a:gd name="connsiteY7" fmla="*/ 950134 h 95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33" h="950134">
                  <a:moveTo>
                    <a:pt x="46695" y="950134"/>
                  </a:moveTo>
                  <a:cubicBezTo>
                    <a:pt x="38207" y="950134"/>
                    <a:pt x="29624" y="947829"/>
                    <a:pt x="21907" y="942985"/>
                  </a:cubicBezTo>
                  <a:cubicBezTo>
                    <a:pt x="46" y="929270"/>
                    <a:pt x="-6566" y="900432"/>
                    <a:pt x="7148" y="878571"/>
                  </a:cubicBezTo>
                  <a:lnTo>
                    <a:pt x="544513" y="21903"/>
                  </a:lnTo>
                  <a:cubicBezTo>
                    <a:pt x="558227" y="42"/>
                    <a:pt x="587066" y="-6562"/>
                    <a:pt x="608927" y="7145"/>
                  </a:cubicBezTo>
                  <a:cubicBezTo>
                    <a:pt x="630787" y="20859"/>
                    <a:pt x="637399" y="49698"/>
                    <a:pt x="623685" y="71559"/>
                  </a:cubicBezTo>
                  <a:lnTo>
                    <a:pt x="86320" y="928227"/>
                  </a:lnTo>
                  <a:cubicBezTo>
                    <a:pt x="77458" y="942370"/>
                    <a:pt x="62248" y="950134"/>
                    <a:pt x="46695" y="950134"/>
                  </a:cubicBezTo>
                  <a:close/>
                </a:path>
              </a:pathLst>
            </a:custGeom>
            <a:solidFill>
              <a:srgbClr val="737373"/>
            </a:solidFill>
            <a:ln w="7779" cap="flat">
              <a:noFill/>
              <a:prstDash val="solid"/>
              <a:miter/>
            </a:ln>
          </p:spPr>
          <p:txBody>
            <a:bodyPr rtlCol="0" anchor="ctr"/>
            <a:lstStyle/>
            <a:p>
              <a:endParaRPr lang="en-US"/>
            </a:p>
          </p:txBody>
        </p:sp>
        <p:sp>
          <p:nvSpPr>
            <p:cNvPr id="9" name="Graphic 2" descr="A molecule">
              <a:extLst>
                <a:ext uri="{FF2B5EF4-FFF2-40B4-BE49-F238E27FC236}">
                  <a16:creationId xmlns:a16="http://schemas.microsoft.com/office/drawing/2014/main" xmlns="" id="{7D6CBDF3-38A2-4682-B386-6BE36F12175E}"/>
                </a:ext>
              </a:extLst>
            </p:cNvPr>
            <p:cNvSpPr/>
            <p:nvPr/>
          </p:nvSpPr>
          <p:spPr>
            <a:xfrm>
              <a:off x="7557979" y="5596155"/>
              <a:ext cx="669758" cy="669758"/>
            </a:xfrm>
            <a:custGeom>
              <a:avLst/>
              <a:gdLst>
                <a:gd name="connsiteX0" fmla="*/ 669759 w 669758"/>
                <a:gd name="connsiteY0" fmla="*/ 334879 h 669758"/>
                <a:gd name="connsiteX1" fmla="*/ 334879 w 669758"/>
                <a:gd name="connsiteY1" fmla="*/ 669759 h 669758"/>
                <a:gd name="connsiteX2" fmla="*/ 0 w 669758"/>
                <a:gd name="connsiteY2" fmla="*/ 334879 h 669758"/>
                <a:gd name="connsiteX3" fmla="*/ 334879 w 669758"/>
                <a:gd name="connsiteY3" fmla="*/ 0 h 669758"/>
                <a:gd name="connsiteX4" fmla="*/ 669759 w 669758"/>
                <a:gd name="connsiteY4" fmla="*/ 334879 h 66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758" h="669758">
                  <a:moveTo>
                    <a:pt x="669759" y="334879"/>
                  </a:moveTo>
                  <a:cubicBezTo>
                    <a:pt x="669759" y="519828"/>
                    <a:pt x="519828" y="669759"/>
                    <a:pt x="334879" y="669759"/>
                  </a:cubicBezTo>
                  <a:cubicBezTo>
                    <a:pt x="149931" y="669759"/>
                    <a:pt x="0" y="519828"/>
                    <a:pt x="0" y="334879"/>
                  </a:cubicBezTo>
                  <a:cubicBezTo>
                    <a:pt x="0" y="149931"/>
                    <a:pt x="149931" y="0"/>
                    <a:pt x="334879" y="0"/>
                  </a:cubicBezTo>
                  <a:cubicBezTo>
                    <a:pt x="519828" y="0"/>
                    <a:pt x="669759" y="149931"/>
                    <a:pt x="669759" y="334879"/>
                  </a:cubicBezTo>
                  <a:close/>
                </a:path>
              </a:pathLst>
            </a:custGeom>
            <a:solidFill>
              <a:srgbClr val="008000"/>
            </a:solidFill>
            <a:ln w="7779" cap="flat">
              <a:noFill/>
              <a:prstDash val="solid"/>
              <a:miter/>
            </a:ln>
          </p:spPr>
          <p:txBody>
            <a:bodyPr rtlCol="0" anchor="ctr"/>
            <a:lstStyle/>
            <a:p>
              <a:endParaRPr lang="en-US"/>
            </a:p>
          </p:txBody>
        </p:sp>
        <p:sp>
          <p:nvSpPr>
            <p:cNvPr id="10" name="Graphic 2" descr="A molecule">
              <a:extLst>
                <a:ext uri="{FF2B5EF4-FFF2-40B4-BE49-F238E27FC236}">
                  <a16:creationId xmlns:a16="http://schemas.microsoft.com/office/drawing/2014/main" xmlns="" id="{7D6CBDF3-38A2-4682-B386-6BE36F12175E}"/>
                </a:ext>
              </a:extLst>
            </p:cNvPr>
            <p:cNvSpPr/>
            <p:nvPr/>
          </p:nvSpPr>
          <p:spPr>
            <a:xfrm>
              <a:off x="6771402" y="5882726"/>
              <a:ext cx="1168183" cy="95035"/>
            </a:xfrm>
            <a:custGeom>
              <a:avLst/>
              <a:gdLst>
                <a:gd name="connsiteX0" fmla="*/ 46727 w 1168183"/>
                <a:gd name="connsiteY0" fmla="*/ 95036 h 95035"/>
                <a:gd name="connsiteX1" fmla="*/ 0 w 1168183"/>
                <a:gd name="connsiteY1" fmla="*/ 48378 h 95035"/>
                <a:gd name="connsiteX2" fmla="*/ 46657 w 1168183"/>
                <a:gd name="connsiteY2" fmla="*/ 1581 h 95035"/>
                <a:gd name="connsiteX3" fmla="*/ 1121386 w 1168183"/>
                <a:gd name="connsiteY3" fmla="*/ 0 h 95035"/>
                <a:gd name="connsiteX4" fmla="*/ 1121457 w 1168183"/>
                <a:gd name="connsiteY4" fmla="*/ 0 h 95035"/>
                <a:gd name="connsiteX5" fmla="*/ 1168184 w 1168183"/>
                <a:gd name="connsiteY5" fmla="*/ 46657 h 95035"/>
                <a:gd name="connsiteX6" fmla="*/ 1121527 w 1168183"/>
                <a:gd name="connsiteY6" fmla="*/ 93455 h 95035"/>
                <a:gd name="connsiteX7" fmla="*/ 46798 w 1168183"/>
                <a:gd name="connsiteY7" fmla="*/ 95036 h 95035"/>
                <a:gd name="connsiteX8" fmla="*/ 46727 w 1168183"/>
                <a:gd name="connsiteY8" fmla="*/ 95036 h 9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183" h="95035">
                  <a:moveTo>
                    <a:pt x="46727" y="95036"/>
                  </a:moveTo>
                  <a:cubicBezTo>
                    <a:pt x="20950" y="95036"/>
                    <a:pt x="39" y="74164"/>
                    <a:pt x="0" y="48378"/>
                  </a:cubicBezTo>
                  <a:cubicBezTo>
                    <a:pt x="-39" y="22577"/>
                    <a:pt x="20848" y="1620"/>
                    <a:pt x="46657" y="1581"/>
                  </a:cubicBezTo>
                  <a:lnTo>
                    <a:pt x="1121386" y="0"/>
                  </a:lnTo>
                  <a:cubicBezTo>
                    <a:pt x="1121410" y="0"/>
                    <a:pt x="1121433" y="0"/>
                    <a:pt x="1121457" y="0"/>
                  </a:cubicBezTo>
                  <a:cubicBezTo>
                    <a:pt x="1147234" y="0"/>
                    <a:pt x="1168145" y="20871"/>
                    <a:pt x="1168184" y="46657"/>
                  </a:cubicBezTo>
                  <a:cubicBezTo>
                    <a:pt x="1168223" y="72459"/>
                    <a:pt x="1147336" y="93416"/>
                    <a:pt x="1121527" y="93455"/>
                  </a:cubicBezTo>
                  <a:lnTo>
                    <a:pt x="46798" y="95036"/>
                  </a:lnTo>
                  <a:cubicBezTo>
                    <a:pt x="46774" y="95036"/>
                    <a:pt x="46751" y="95036"/>
                    <a:pt x="46727" y="95036"/>
                  </a:cubicBezTo>
                  <a:close/>
                </a:path>
              </a:pathLst>
            </a:custGeom>
            <a:solidFill>
              <a:srgbClr val="505050"/>
            </a:solidFill>
            <a:ln w="7779" cap="flat">
              <a:noFill/>
              <a:prstDash val="solid"/>
              <a:miter/>
            </a:ln>
          </p:spPr>
          <p:txBody>
            <a:bodyPr rtlCol="0" anchor="ctr"/>
            <a:lstStyle/>
            <a:p>
              <a:endParaRPr lang="en-US"/>
            </a:p>
          </p:txBody>
        </p:sp>
        <p:sp>
          <p:nvSpPr>
            <p:cNvPr id="11" name="Graphic 2" descr="A molecule">
              <a:extLst>
                <a:ext uri="{FF2B5EF4-FFF2-40B4-BE49-F238E27FC236}">
                  <a16:creationId xmlns:a16="http://schemas.microsoft.com/office/drawing/2014/main" xmlns="" id="{7D6CBDF3-38A2-4682-B386-6BE36F12175E}"/>
                </a:ext>
              </a:extLst>
            </p:cNvPr>
            <p:cNvSpPr/>
            <p:nvPr/>
          </p:nvSpPr>
          <p:spPr>
            <a:xfrm>
              <a:off x="6483250" y="5596155"/>
              <a:ext cx="669758" cy="669758"/>
            </a:xfrm>
            <a:custGeom>
              <a:avLst/>
              <a:gdLst>
                <a:gd name="connsiteX0" fmla="*/ 669759 w 669758"/>
                <a:gd name="connsiteY0" fmla="*/ 334879 h 669758"/>
                <a:gd name="connsiteX1" fmla="*/ 334879 w 669758"/>
                <a:gd name="connsiteY1" fmla="*/ 669759 h 669758"/>
                <a:gd name="connsiteX2" fmla="*/ 0 w 669758"/>
                <a:gd name="connsiteY2" fmla="*/ 334879 h 669758"/>
                <a:gd name="connsiteX3" fmla="*/ 334879 w 669758"/>
                <a:gd name="connsiteY3" fmla="*/ 0 h 669758"/>
                <a:gd name="connsiteX4" fmla="*/ 669759 w 669758"/>
                <a:gd name="connsiteY4" fmla="*/ 334879 h 66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758" h="669758">
                  <a:moveTo>
                    <a:pt x="669759" y="334879"/>
                  </a:moveTo>
                  <a:cubicBezTo>
                    <a:pt x="669759" y="519828"/>
                    <a:pt x="519828" y="669759"/>
                    <a:pt x="334879" y="669759"/>
                  </a:cubicBezTo>
                  <a:cubicBezTo>
                    <a:pt x="149931" y="669759"/>
                    <a:pt x="0" y="519828"/>
                    <a:pt x="0" y="334879"/>
                  </a:cubicBezTo>
                  <a:cubicBezTo>
                    <a:pt x="0" y="149931"/>
                    <a:pt x="149931" y="0"/>
                    <a:pt x="334879" y="0"/>
                  </a:cubicBezTo>
                  <a:cubicBezTo>
                    <a:pt x="519828" y="0"/>
                    <a:pt x="669759" y="149931"/>
                    <a:pt x="669759" y="334879"/>
                  </a:cubicBezTo>
                  <a:close/>
                </a:path>
              </a:pathLst>
            </a:custGeom>
            <a:solidFill>
              <a:srgbClr val="472C61"/>
            </a:solidFill>
            <a:ln w="7779" cap="flat">
              <a:noFill/>
              <a:prstDash val="solid"/>
              <a:miter/>
            </a:ln>
          </p:spPr>
          <p:txBody>
            <a:bodyPr rtlCol="0" anchor="ctr"/>
            <a:lstStyle/>
            <a:p>
              <a:endParaRPr lang="en-US"/>
            </a:p>
          </p:txBody>
        </p:sp>
      </p:grpSp>
    </p:spTree>
    <p:extLst>
      <p:ext uri="{BB962C8B-B14F-4D97-AF65-F5344CB8AC3E}">
        <p14:creationId xmlns:p14="http://schemas.microsoft.com/office/powerpoint/2010/main" val="11886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rgbClr val="7030A0">
                <a:alpha val="58000"/>
              </a:srgbClr>
            </a:gs>
            <a:gs pos="83000">
              <a:srgbClr val="B31166">
                <a:alpha val="62000"/>
              </a:srgbClr>
            </a:gs>
            <a:gs pos="100000">
              <a:srgbClr val="002060"/>
            </a:gs>
          </a:gsLst>
          <a:lin ang="5400000" scaled="1"/>
        </a:gradFill>
        <a:effectLst/>
      </p:bgPr>
    </p:bg>
    <p:spTree>
      <p:nvGrpSpPr>
        <p:cNvPr id="1" name="Shape 253"/>
        <p:cNvGrpSpPr/>
        <p:nvPr/>
      </p:nvGrpSpPr>
      <p:grpSpPr>
        <a:xfrm>
          <a:off x="0" y="0"/>
          <a:ext cx="0" cy="0"/>
          <a:chOff x="0" y="0"/>
          <a:chExt cx="0" cy="0"/>
        </a:xfrm>
      </p:grpSpPr>
      <p:pic>
        <p:nvPicPr>
          <p:cNvPr id="3" name="Picture 2" descr="A picture containing circle&#10;&#10;Description automatically generated">
            <a:extLst>
              <a:ext uri="{FF2B5EF4-FFF2-40B4-BE49-F238E27FC236}">
                <a16:creationId xmlns:a16="http://schemas.microsoft.com/office/drawing/2014/main" xmlns="" id="{D07B081E-FAC0-4618-A2A5-68D919179CE7}"/>
              </a:ext>
            </a:extLst>
          </p:cNvPr>
          <p:cNvPicPr>
            <a:picLocks noChangeAspect="1"/>
          </p:cNvPicPr>
          <p:nvPr/>
        </p:nvPicPr>
        <p:blipFill>
          <a:blip r:embed="rId3"/>
          <a:stretch>
            <a:fillRect/>
          </a:stretch>
        </p:blipFill>
        <p:spPr>
          <a:xfrm>
            <a:off x="437372" y="442452"/>
            <a:ext cx="5917708" cy="5917708"/>
          </a:xfrm>
          <a:prstGeom prst="rect">
            <a:avLst/>
          </a:prstGeom>
        </p:spPr>
      </p:pic>
      <p:sp>
        <p:nvSpPr>
          <p:cNvPr id="254" name="Google Shape;254;p1"/>
          <p:cNvSpPr txBox="1">
            <a:spLocks noGrp="1"/>
          </p:cNvSpPr>
          <p:nvPr>
            <p:ph type="ctrTitle" idx="4294967295"/>
          </p:nvPr>
        </p:nvSpPr>
        <p:spPr>
          <a:xfrm>
            <a:off x="6388016" y="1456418"/>
            <a:ext cx="5349240" cy="298136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5400"/>
              <a:buFont typeface="Century Gothic"/>
              <a:buNone/>
            </a:pPr>
            <a:r>
              <a:rPr lang="en-US" sz="4800" cap="all" dirty="0">
                <a:solidFill>
                  <a:schemeClr val="bg1"/>
                </a:solidFill>
              </a:rPr>
              <a:t>Virtual</a:t>
            </a:r>
            <a:br>
              <a:rPr lang="en-US" sz="4800" cap="all" dirty="0">
                <a:solidFill>
                  <a:schemeClr val="bg1"/>
                </a:solidFill>
              </a:rPr>
            </a:br>
            <a:r>
              <a:rPr lang="en-US" sz="4800" cap="all" dirty="0">
                <a:solidFill>
                  <a:schemeClr val="bg1"/>
                </a:solidFill>
              </a:rPr>
              <a:t>Parolee</a:t>
            </a:r>
            <a:br>
              <a:rPr lang="en-US" sz="4800" cap="all" dirty="0">
                <a:solidFill>
                  <a:schemeClr val="bg1"/>
                </a:solidFill>
              </a:rPr>
            </a:br>
            <a:r>
              <a:rPr lang="en-US" sz="4800" cap="all" dirty="0">
                <a:solidFill>
                  <a:schemeClr val="bg1"/>
                </a:solidFill>
              </a:rPr>
              <a:t>Presentation /</a:t>
            </a:r>
            <a:br>
              <a:rPr lang="en-US" sz="4800" cap="all" dirty="0">
                <a:solidFill>
                  <a:schemeClr val="bg1"/>
                </a:solidFill>
              </a:rPr>
            </a:br>
            <a:r>
              <a:rPr lang="en-US" sz="4800" cap="all" dirty="0">
                <a:solidFill>
                  <a:schemeClr val="bg1"/>
                </a:solidFill>
              </a:rPr>
              <a:t>Meeting</a:t>
            </a:r>
            <a:endParaRPr sz="4800" cap="all" dirty="0">
              <a:solidFill>
                <a:schemeClr val="bg1"/>
              </a:solidFill>
            </a:endParaRPr>
          </a:p>
        </p:txBody>
      </p:sp>
      <p:sp>
        <p:nvSpPr>
          <p:cNvPr id="256" name="Google Shape;256;p1"/>
          <p:cNvSpPr txBox="1">
            <a:spLocks noGrp="1"/>
          </p:cNvSpPr>
          <p:nvPr>
            <p:ph type="subTitle" idx="1"/>
          </p:nvPr>
        </p:nvSpPr>
        <p:spPr>
          <a:xfrm>
            <a:off x="3210477" y="4607475"/>
            <a:ext cx="5852159" cy="501445"/>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40"/>
              <a:buNone/>
            </a:pPr>
            <a:r>
              <a:rPr lang="en-US" sz="2350" dirty="0">
                <a:solidFill>
                  <a:schemeClr val="tx1"/>
                </a:solidFill>
                <a:effectLst>
                  <a:outerShdw blurRad="38100" dist="38100" dir="2700000" algn="tl">
                    <a:srgbClr val="000000">
                      <a:alpha val="43137"/>
                    </a:srgbClr>
                  </a:outerShdw>
                </a:effectLst>
              </a:rPr>
              <a:t>Public Relations committee</a:t>
            </a:r>
          </a:p>
        </p:txBody>
      </p:sp>
      <p:sp>
        <p:nvSpPr>
          <p:cNvPr id="5" name="Google Shape;256;p1">
            <a:extLst>
              <a:ext uri="{FF2B5EF4-FFF2-40B4-BE49-F238E27FC236}">
                <a16:creationId xmlns:a16="http://schemas.microsoft.com/office/drawing/2014/main" xmlns="" id="{77263E45-2F5B-480C-A131-7492244BA27E}"/>
              </a:ext>
            </a:extLst>
          </p:cNvPr>
          <p:cNvSpPr txBox="1">
            <a:spLocks/>
          </p:cNvSpPr>
          <p:nvPr/>
        </p:nvSpPr>
        <p:spPr>
          <a:xfrm>
            <a:off x="3677511" y="5148249"/>
            <a:ext cx="5024038" cy="5014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None/>
              <a:defRPr sz="1800" b="0" i="0" u="none" strike="noStrike" cap="none">
                <a:solidFill>
                  <a:srgbClr val="EE52A4"/>
                </a:solidFill>
                <a:latin typeface="Century Gothic"/>
                <a:ea typeface="Century Gothic"/>
                <a:cs typeface="Century Gothic"/>
                <a:sym typeface="Century Gothic"/>
              </a:defRPr>
            </a:lvl1pPr>
            <a:lvl2pPr marL="914400" marR="0" lvl="1" indent="-309880"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L="1371600" marR="0" lvl="2" indent="-299719"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L="1828800" marR="0" lvl="3"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L="2286000" marR="0" lvl="4"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L="2743200" marR="0" lvl="5"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L="3200400" marR="0" lvl="6"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L="3657600" marR="0" lvl="7"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L="4114800" marR="0" lvl="8"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pPr marL="0" indent="0">
              <a:spcBef>
                <a:spcPts val="0"/>
              </a:spcBef>
            </a:pPr>
            <a:r>
              <a:rPr lang="en-US" sz="2350" dirty="0">
                <a:solidFill>
                  <a:schemeClr val="tx1"/>
                </a:solidFill>
                <a:effectLst>
                  <a:outerShdw blurRad="38100" dist="38100" dir="2700000" algn="tl">
                    <a:srgbClr val="000000">
                      <a:alpha val="43137"/>
                    </a:srgbClr>
                  </a:outerShdw>
                </a:effectLst>
              </a:rPr>
              <a:t>Southern California Region of NA</a:t>
            </a:r>
            <a:endParaRPr lang="en-US" dirty="0">
              <a:solidFill>
                <a:schemeClr val="tx1"/>
              </a:solidFill>
              <a:effectLst>
                <a:outerShdw blurRad="38100" dist="38100" dir="2700000" algn="tl">
                  <a:srgbClr val="000000">
                    <a:alpha val="43137"/>
                  </a:srgbClr>
                </a:outerShdw>
              </a:effectLst>
            </a:endParaRPr>
          </a:p>
        </p:txBody>
      </p:sp>
      <p:sp>
        <p:nvSpPr>
          <p:cNvPr id="6" name="Google Shape;256;p1">
            <a:extLst>
              <a:ext uri="{FF2B5EF4-FFF2-40B4-BE49-F238E27FC236}">
                <a16:creationId xmlns:a16="http://schemas.microsoft.com/office/drawing/2014/main" xmlns="" id="{9DC223A7-2D60-406A-9853-DB67F6F0C627}"/>
              </a:ext>
            </a:extLst>
          </p:cNvPr>
          <p:cNvSpPr txBox="1">
            <a:spLocks/>
          </p:cNvSpPr>
          <p:nvPr/>
        </p:nvSpPr>
        <p:spPr>
          <a:xfrm>
            <a:off x="7409797" y="6461412"/>
            <a:ext cx="4453587" cy="333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None/>
              <a:defRPr sz="1800" b="0" i="0" u="none" strike="noStrike" cap="none">
                <a:solidFill>
                  <a:srgbClr val="EE52A4"/>
                </a:solidFill>
                <a:latin typeface="Century Gothic"/>
                <a:ea typeface="Century Gothic"/>
                <a:cs typeface="Century Gothic"/>
                <a:sym typeface="Century Gothic"/>
              </a:defRPr>
            </a:lvl1pPr>
            <a:lvl2pPr marL="914400" marR="0" lvl="1" indent="-309880" algn="ctr" rtl="0">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Century Gothic"/>
                <a:ea typeface="Century Gothic"/>
                <a:cs typeface="Century Gothic"/>
                <a:sym typeface="Century Gothic"/>
              </a:defRPr>
            </a:lvl2pPr>
            <a:lvl3pPr marL="1371600" marR="0" lvl="2" indent="-299719" algn="ctr"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Century Gothic"/>
                <a:ea typeface="Century Gothic"/>
                <a:cs typeface="Century Gothic"/>
                <a:sym typeface="Century Gothic"/>
              </a:defRPr>
            </a:lvl3pPr>
            <a:lvl4pPr marL="1828800" marR="0" lvl="3"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4pPr>
            <a:lvl5pPr marL="2286000" marR="0" lvl="4"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5pPr>
            <a:lvl6pPr marL="2743200" marR="0" lvl="5"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6pPr>
            <a:lvl7pPr marL="3200400" marR="0" lvl="6" indent="-289560"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7pPr>
            <a:lvl8pPr marL="3657600" marR="0" lvl="7"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8pPr>
            <a:lvl9pPr marL="4114800" marR="0" lvl="8" indent="-289559"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Century Gothic"/>
                <a:ea typeface="Century Gothic"/>
                <a:cs typeface="Century Gothic"/>
                <a:sym typeface="Century Gothic"/>
              </a:defRPr>
            </a:lvl9pPr>
          </a:lstStyle>
          <a:p>
            <a:pPr marL="0" indent="0">
              <a:spcBef>
                <a:spcPts val="0"/>
              </a:spcBef>
            </a:pPr>
            <a:r>
              <a:rPr lang="en-US" sz="1600" dirty="0">
                <a:solidFill>
                  <a:srgbClr val="472C61"/>
                </a:solidFill>
                <a:effectLst>
                  <a:outerShdw blurRad="38100" dist="38100" dir="2700000" algn="tl">
                    <a:srgbClr val="000000">
                      <a:alpha val="43137"/>
                    </a:srgbClr>
                  </a:outerShdw>
                </a:effectLst>
              </a:rPr>
              <a:t>ALNWFL Regional Assembly </a:t>
            </a:r>
            <a:r>
              <a:rPr lang="en-US" sz="1600" dirty="0">
                <a:solidFill>
                  <a:srgbClr val="472C61"/>
                </a:solidFill>
                <a:effectLst>
                  <a:outerShdw blurRad="38100" dist="38100" dir="2700000" algn="tl">
                    <a:srgbClr val="000000">
                      <a:alpha val="43137"/>
                    </a:srgbClr>
                  </a:outerShdw>
                </a:effectLst>
                <a:sym typeface="Wingdings 2" panose="05020102010507070707" pitchFamily="18" charset="2"/>
              </a:rPr>
              <a:t> 22 May 2021</a:t>
            </a:r>
            <a:endParaRPr lang="en-US" sz="1600" dirty="0">
              <a:solidFill>
                <a:srgbClr val="472C6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256">
                                            <p:txEl>
                                              <p:pRg st="0" end="0"/>
                                            </p:txEl>
                                          </p:spTgt>
                                        </p:tgtEl>
                                        <p:attrNameLst>
                                          <p:attrName>style.visibility</p:attrName>
                                        </p:attrNameLst>
                                      </p:cBhvr>
                                      <p:to>
                                        <p:strVal val="visible"/>
                                      </p:to>
                                    </p:set>
                                    <p:anim calcmode="lin" valueType="num">
                                      <p:cBhvr additive="base">
                                        <p:cTn id="7" dur="1000" fill="hold"/>
                                        <p:tgtEl>
                                          <p:spTgt spid="25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5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2"/>
          <p:cNvSpPr txBox="1">
            <a:spLocks noGrp="1"/>
          </p:cNvSpPr>
          <p:nvPr>
            <p:ph type="title"/>
          </p:nvPr>
        </p:nvSpPr>
        <p:spPr>
          <a:xfrm>
            <a:off x="4193628" y="229900"/>
            <a:ext cx="7428086" cy="140053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2"/>
              </a:buClr>
              <a:buSzPts val="3600"/>
              <a:buFont typeface="Century Gothic"/>
              <a:buNone/>
            </a:pPr>
            <a:r>
              <a:rPr lang="en-US" dirty="0"/>
              <a:t>Parole Department Staffing</a:t>
            </a:r>
            <a:endParaRPr dirty="0"/>
          </a:p>
        </p:txBody>
      </p:sp>
      <p:sp>
        <p:nvSpPr>
          <p:cNvPr id="376" name="Google Shape;376;p12"/>
          <p:cNvSpPr txBox="1">
            <a:spLocks noGrp="1"/>
          </p:cNvSpPr>
          <p:nvPr>
            <p:ph idx="1"/>
          </p:nvPr>
        </p:nvSpPr>
        <p:spPr>
          <a:xfrm>
            <a:off x="3845784" y="2503256"/>
            <a:ext cx="7287707" cy="2998910"/>
          </a:xfrm>
          <a:prstGeom prst="rect">
            <a:avLst/>
          </a:prstGeom>
          <a:noFill/>
          <a:ln>
            <a:noFill/>
          </a:ln>
        </p:spPr>
        <p:txBody>
          <a:bodyPr spcFirstLastPara="1" wrap="square" lIns="91425" tIns="45700" rIns="91425" bIns="45700" anchor="t" anchorCtr="0">
            <a:normAutofit/>
          </a:bodyPr>
          <a:lstStyle/>
          <a:p>
            <a:pPr marL="0" lvl="0" indent="0" rtl="0">
              <a:lnSpc>
                <a:spcPct val="100000"/>
              </a:lnSpc>
              <a:spcBef>
                <a:spcPts val="0"/>
              </a:spcBef>
              <a:spcAft>
                <a:spcPts val="1200"/>
              </a:spcAft>
              <a:buSzPts val="2560"/>
              <a:buNone/>
            </a:pPr>
            <a:r>
              <a:rPr lang="en-US" sz="3200" dirty="0">
                <a:effectLst>
                  <a:outerShdw blurRad="38100" dist="38100" dir="2700000" algn="tl">
                    <a:srgbClr val="000000">
                      <a:alpha val="43137"/>
                    </a:srgbClr>
                  </a:outerShdw>
                </a:effectLst>
              </a:rPr>
              <a:t>	Parole-to-NA liaison</a:t>
            </a:r>
            <a:endParaRPr dirty="0">
              <a:effectLst>
                <a:outerShdw blurRad="38100" dist="38100" dir="2700000" algn="tl">
                  <a:srgbClr val="000000">
                    <a:alpha val="43137"/>
                  </a:srgbClr>
                </a:outerShdw>
              </a:effectLst>
            </a:endParaRPr>
          </a:p>
          <a:p>
            <a:pPr marL="914400" lvl="1" indent="-457200">
              <a:lnSpc>
                <a:spcPct val="100000"/>
              </a:lnSpc>
              <a:spcAft>
                <a:spcPts val="0"/>
              </a:spcAft>
              <a:buClr>
                <a:srgbClr val="B31166"/>
              </a:buClr>
              <a:buFont typeface="Wingdings 2" panose="05020102010507070707" pitchFamily="18" charset="2"/>
              <a:buChar char="³"/>
            </a:pPr>
            <a:r>
              <a:rPr lang="en-US" sz="2800" dirty="0">
                <a:latin typeface="+mn-lt"/>
                <a:ea typeface="+mn-ea"/>
                <a:cs typeface="+mn-cs"/>
              </a:rPr>
              <a:t>Leads the effort internally</a:t>
            </a:r>
            <a:endParaRPr sz="2800" dirty="0">
              <a:latin typeface="+mn-lt"/>
              <a:ea typeface="+mn-ea"/>
              <a:cs typeface="+mn-cs"/>
            </a:endParaRPr>
          </a:p>
          <a:p>
            <a:pPr marL="914400" lvl="1" indent="-457200">
              <a:lnSpc>
                <a:spcPct val="100000"/>
              </a:lnSpc>
              <a:spcAft>
                <a:spcPts val="0"/>
              </a:spcAft>
              <a:buClr>
                <a:srgbClr val="B31166"/>
              </a:buClr>
              <a:buFont typeface="Wingdings 2" panose="05020102010507070707" pitchFamily="18" charset="2"/>
              <a:buChar char="³"/>
            </a:pPr>
            <a:r>
              <a:rPr lang="en-US" sz="2800" dirty="0">
                <a:latin typeface="+mn-lt"/>
                <a:ea typeface="+mn-ea"/>
                <a:cs typeface="+mn-cs"/>
              </a:rPr>
              <a:t>Communicates directly with NA</a:t>
            </a:r>
            <a:endParaRPr sz="2800" dirty="0">
              <a:latin typeface="+mn-lt"/>
              <a:ea typeface="+mn-ea"/>
              <a:cs typeface="+mn-cs"/>
            </a:endParaRPr>
          </a:p>
          <a:p>
            <a:pPr marL="914400" lvl="1" indent="-457200">
              <a:lnSpc>
                <a:spcPct val="100000"/>
              </a:lnSpc>
              <a:spcAft>
                <a:spcPts val="0"/>
              </a:spcAft>
              <a:buClr>
                <a:srgbClr val="B31166"/>
              </a:buClr>
              <a:buFont typeface="Wingdings 2" panose="05020102010507070707" pitchFamily="18" charset="2"/>
              <a:buChar char="³"/>
            </a:pPr>
            <a:r>
              <a:rPr lang="en-US" sz="2800" dirty="0">
                <a:latin typeface="+mn-lt"/>
                <a:ea typeface="+mn-ea"/>
                <a:cs typeface="+mn-cs"/>
              </a:rPr>
              <a:t>Ensures agents are trained for referrals and support</a:t>
            </a:r>
            <a:endParaRPr sz="2800" dirty="0">
              <a:latin typeface="+mn-lt"/>
              <a:ea typeface="+mn-ea"/>
              <a:cs typeface="+mn-cs"/>
            </a:endParaRPr>
          </a:p>
          <a:p>
            <a:pPr marL="0" lvl="0" indent="0" algn="l" rtl="0">
              <a:lnSpc>
                <a:spcPct val="100000"/>
              </a:lnSpc>
              <a:spcBef>
                <a:spcPts val="1000"/>
              </a:spcBef>
              <a:spcAft>
                <a:spcPts val="0"/>
              </a:spcAft>
              <a:buSzPts val="1440"/>
              <a:buNone/>
            </a:pPr>
            <a:endParaRPr dirty="0"/>
          </a:p>
        </p:txBody>
      </p:sp>
      <p:sp>
        <p:nvSpPr>
          <p:cNvPr id="5" name="Google Shape;375;p12">
            <a:extLst>
              <a:ext uri="{FF2B5EF4-FFF2-40B4-BE49-F238E27FC236}">
                <a16:creationId xmlns:a16="http://schemas.microsoft.com/office/drawing/2014/main" xmlns="" id="{4938415F-95E4-41DD-A74D-9FD3BF8A6AF7}"/>
              </a:ext>
            </a:extLst>
          </p:cNvPr>
          <p:cNvSpPr txBox="1">
            <a:spLocks/>
          </p:cNvSpPr>
          <p:nvPr/>
        </p:nvSpPr>
        <p:spPr>
          <a:xfrm rot="16200000">
            <a:off x="-2158448" y="2728735"/>
            <a:ext cx="6858000"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2"/>
              </a:buClr>
              <a:buSzPts val="3600"/>
              <a:buFont typeface="Century Gothic"/>
              <a:buNone/>
            </a:pPr>
            <a:r>
              <a:rPr lang="en-US" dirty="0">
                <a:solidFill>
                  <a:srgbClr val="008000"/>
                </a:solidFill>
              </a:rPr>
              <a:t>Launching an NA Presentation /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375"/>
                                        </p:tgtEl>
                                      </p:cBhvr>
                                    </p:animEffect>
                                    <p:animScale>
                                      <p:cBhvr>
                                        <p:cTn id="7" dur="750" autoRev="1" fill="hold"/>
                                        <p:tgtEl>
                                          <p:spTgt spid="37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6">
                                            <p:txEl>
                                              <p:pRg st="0" end="0"/>
                                            </p:txEl>
                                          </p:spTgt>
                                        </p:tgtEl>
                                        <p:attrNameLst>
                                          <p:attrName>style.visibility</p:attrName>
                                        </p:attrNameLst>
                                      </p:cBhvr>
                                      <p:to>
                                        <p:strVal val="visible"/>
                                      </p:to>
                                    </p:set>
                                    <p:animEffect transition="in" filter="fade">
                                      <p:cBhvr>
                                        <p:cTn id="12" dur="1000"/>
                                        <p:tgtEl>
                                          <p:spTgt spid="376">
                                            <p:txEl>
                                              <p:pRg st="0" end="0"/>
                                            </p:txEl>
                                          </p:spTgt>
                                        </p:tgtEl>
                                      </p:cBhvr>
                                    </p:animEffect>
                                    <p:anim calcmode="lin" valueType="num">
                                      <p:cBhvr>
                                        <p:cTn id="13" dur="1000" fill="hold"/>
                                        <p:tgtEl>
                                          <p:spTgt spid="3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6">
                                            <p:txEl>
                                              <p:pRg st="1" end="1"/>
                                            </p:txEl>
                                          </p:spTgt>
                                        </p:tgtEl>
                                        <p:attrNameLst>
                                          <p:attrName>style.visibility</p:attrName>
                                        </p:attrNameLst>
                                      </p:cBhvr>
                                      <p:to>
                                        <p:strVal val="visible"/>
                                      </p:to>
                                    </p:set>
                                    <p:animEffect transition="in" filter="fade">
                                      <p:cBhvr>
                                        <p:cTn id="17" dur="1000"/>
                                        <p:tgtEl>
                                          <p:spTgt spid="376">
                                            <p:txEl>
                                              <p:pRg st="1" end="1"/>
                                            </p:txEl>
                                          </p:spTgt>
                                        </p:tgtEl>
                                      </p:cBhvr>
                                    </p:animEffect>
                                    <p:anim calcmode="lin" valueType="num">
                                      <p:cBhvr>
                                        <p:cTn id="18" dur="1000" fill="hold"/>
                                        <p:tgtEl>
                                          <p:spTgt spid="37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7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6">
                                            <p:txEl>
                                              <p:pRg st="2" end="2"/>
                                            </p:txEl>
                                          </p:spTgt>
                                        </p:tgtEl>
                                        <p:attrNameLst>
                                          <p:attrName>style.visibility</p:attrName>
                                        </p:attrNameLst>
                                      </p:cBhvr>
                                      <p:to>
                                        <p:strVal val="visible"/>
                                      </p:to>
                                    </p:set>
                                    <p:animEffect transition="in" filter="fade">
                                      <p:cBhvr>
                                        <p:cTn id="22" dur="1000"/>
                                        <p:tgtEl>
                                          <p:spTgt spid="376">
                                            <p:txEl>
                                              <p:pRg st="2" end="2"/>
                                            </p:txEl>
                                          </p:spTgt>
                                        </p:tgtEl>
                                      </p:cBhvr>
                                    </p:animEffect>
                                    <p:anim calcmode="lin" valueType="num">
                                      <p:cBhvr>
                                        <p:cTn id="23" dur="1000" fill="hold"/>
                                        <p:tgtEl>
                                          <p:spTgt spid="37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7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6">
                                            <p:txEl>
                                              <p:pRg st="3" end="3"/>
                                            </p:txEl>
                                          </p:spTgt>
                                        </p:tgtEl>
                                        <p:attrNameLst>
                                          <p:attrName>style.visibility</p:attrName>
                                        </p:attrNameLst>
                                      </p:cBhvr>
                                      <p:to>
                                        <p:strVal val="visible"/>
                                      </p:to>
                                    </p:set>
                                    <p:animEffect transition="in" filter="fade">
                                      <p:cBhvr>
                                        <p:cTn id="27" dur="1000"/>
                                        <p:tgtEl>
                                          <p:spTgt spid="376">
                                            <p:txEl>
                                              <p:pRg st="3" end="3"/>
                                            </p:txEl>
                                          </p:spTgt>
                                        </p:tgtEl>
                                      </p:cBhvr>
                                    </p:animEffect>
                                    <p:anim calcmode="lin" valueType="num">
                                      <p:cBhvr>
                                        <p:cTn id="28" dur="1000" fill="hold"/>
                                        <p:tgtEl>
                                          <p:spTgt spid="37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7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p:bldP spid="37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12"/>
          <p:cNvSpPr txBox="1">
            <a:spLocks noGrp="1"/>
          </p:cNvSpPr>
          <p:nvPr>
            <p:ph idx="1"/>
          </p:nvPr>
        </p:nvSpPr>
        <p:spPr>
          <a:xfrm>
            <a:off x="2455384" y="2388414"/>
            <a:ext cx="9144394" cy="37220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200"/>
              </a:spcAft>
              <a:buSzPts val="2560"/>
              <a:buNone/>
            </a:pPr>
            <a:r>
              <a:rPr lang="en-US" sz="3200" dirty="0"/>
              <a:t>	NA coordinator</a:t>
            </a:r>
            <a:endParaRPr dirty="0"/>
          </a:p>
          <a:p>
            <a:pPr marL="914400" lvl="1" indent="-457200">
              <a:buClr>
                <a:srgbClr val="B31166"/>
              </a:buClr>
              <a:buFont typeface="Wingdings 2" panose="05020102010507070707" pitchFamily="18" charset="2"/>
              <a:buChar char="³"/>
            </a:pPr>
            <a:r>
              <a:rPr lang="en-US" sz="2800" dirty="0">
                <a:latin typeface="+mn-lt"/>
                <a:ea typeface="+mn-ea"/>
                <a:cs typeface="+mn-cs"/>
              </a:rPr>
              <a:t>Coordinates trusted servant team</a:t>
            </a:r>
            <a:endParaRPr sz="2800" dirty="0">
              <a:latin typeface="+mn-lt"/>
              <a:ea typeface="+mn-ea"/>
              <a:cs typeface="+mn-cs"/>
            </a:endParaRPr>
          </a:p>
          <a:p>
            <a:pPr marL="914400" lvl="1" indent="-457200">
              <a:buClr>
                <a:srgbClr val="B31166"/>
              </a:buClr>
              <a:buFont typeface="Wingdings 2" panose="05020102010507070707" pitchFamily="18" charset="2"/>
              <a:buChar char="³"/>
            </a:pPr>
            <a:r>
              <a:rPr lang="en-US" sz="2800" dirty="0">
                <a:latin typeface="+mn-lt"/>
                <a:ea typeface="+mn-ea"/>
                <a:cs typeface="+mn-cs"/>
              </a:rPr>
              <a:t>Interacts with parole liaison</a:t>
            </a:r>
            <a:endParaRPr sz="2800" dirty="0">
              <a:latin typeface="+mn-lt"/>
              <a:ea typeface="+mn-ea"/>
              <a:cs typeface="+mn-cs"/>
            </a:endParaRPr>
          </a:p>
          <a:p>
            <a:pPr marL="914400" lvl="1" indent="-457200">
              <a:buClr>
                <a:srgbClr val="B31166"/>
              </a:buClr>
              <a:buFont typeface="Wingdings 2" panose="05020102010507070707" pitchFamily="18" charset="2"/>
              <a:buChar char="³"/>
            </a:pPr>
            <a:r>
              <a:rPr lang="en-US" sz="2800" dirty="0">
                <a:latin typeface="+mn-lt"/>
                <a:ea typeface="+mn-ea"/>
                <a:cs typeface="+mn-cs"/>
              </a:rPr>
              <a:t>Ensures agents are informed about NA Traditions and role</a:t>
            </a:r>
          </a:p>
          <a:p>
            <a:pPr marL="914400" lvl="1" indent="-457200">
              <a:buClr>
                <a:srgbClr val="B31166"/>
              </a:buClr>
              <a:buFont typeface="Wingdings 2" panose="05020102010507070707" pitchFamily="18" charset="2"/>
              <a:buChar char="³"/>
            </a:pPr>
            <a:r>
              <a:rPr lang="en-US" sz="2800" dirty="0">
                <a:latin typeface="+mn-lt"/>
                <a:ea typeface="+mn-ea"/>
                <a:cs typeface="+mn-cs"/>
              </a:rPr>
              <a:t>Communicates with/reports to PR committee</a:t>
            </a:r>
            <a:endParaRPr sz="2800" dirty="0">
              <a:latin typeface="+mn-lt"/>
              <a:ea typeface="+mn-ea"/>
              <a:cs typeface="+mn-cs"/>
            </a:endParaRPr>
          </a:p>
          <a:p>
            <a:pPr marL="0" lvl="0" indent="0" algn="l" rtl="0">
              <a:lnSpc>
                <a:spcPct val="100000"/>
              </a:lnSpc>
              <a:spcBef>
                <a:spcPts val="1000"/>
              </a:spcBef>
              <a:spcAft>
                <a:spcPts val="0"/>
              </a:spcAft>
              <a:buSzPts val="1440"/>
              <a:buNone/>
            </a:pPr>
            <a:endParaRPr dirty="0"/>
          </a:p>
        </p:txBody>
      </p:sp>
      <p:sp>
        <p:nvSpPr>
          <p:cNvPr id="5" name="Google Shape;375;p12">
            <a:extLst>
              <a:ext uri="{FF2B5EF4-FFF2-40B4-BE49-F238E27FC236}">
                <a16:creationId xmlns:a16="http://schemas.microsoft.com/office/drawing/2014/main" xmlns="" id="{575A7683-5548-4126-9D70-14349FD43454}"/>
              </a:ext>
            </a:extLst>
          </p:cNvPr>
          <p:cNvSpPr txBox="1">
            <a:spLocks/>
          </p:cNvSpPr>
          <p:nvPr/>
        </p:nvSpPr>
        <p:spPr>
          <a:xfrm>
            <a:off x="4171691" y="348081"/>
            <a:ext cx="7428086"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buClr>
                <a:schemeClr val="lt2"/>
              </a:buClr>
              <a:buSzPts val="3600"/>
              <a:buFont typeface="Century Gothic"/>
              <a:buNone/>
            </a:pPr>
            <a:r>
              <a:rPr lang="en-US" dirty="0"/>
              <a:t>NA Staffing</a:t>
            </a:r>
          </a:p>
        </p:txBody>
      </p:sp>
      <p:sp>
        <p:nvSpPr>
          <p:cNvPr id="6" name="Google Shape;375;p12">
            <a:extLst>
              <a:ext uri="{FF2B5EF4-FFF2-40B4-BE49-F238E27FC236}">
                <a16:creationId xmlns:a16="http://schemas.microsoft.com/office/drawing/2014/main" xmlns="" id="{D8D1E475-C7ED-4751-AF29-D91E6F140D60}"/>
              </a:ext>
            </a:extLst>
          </p:cNvPr>
          <p:cNvSpPr txBox="1">
            <a:spLocks/>
          </p:cNvSpPr>
          <p:nvPr/>
        </p:nvSpPr>
        <p:spPr>
          <a:xfrm rot="16200000">
            <a:off x="-2227199" y="2991803"/>
            <a:ext cx="6858000"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2"/>
              </a:buClr>
              <a:buSzPts val="3600"/>
              <a:buFont typeface="Century Gothic"/>
              <a:buNone/>
            </a:pPr>
            <a:r>
              <a:rPr lang="en-US" dirty="0">
                <a:solidFill>
                  <a:srgbClr val="008000"/>
                </a:solidFill>
              </a:rPr>
              <a:t>Launching an NA Presentation / Meeting</a:t>
            </a:r>
          </a:p>
        </p:txBody>
      </p:sp>
    </p:spTree>
    <p:extLst>
      <p:ext uri="{BB962C8B-B14F-4D97-AF65-F5344CB8AC3E}">
        <p14:creationId xmlns:p14="http://schemas.microsoft.com/office/powerpoint/2010/main" val="29008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5"/>
                                        </p:tgtEl>
                                      </p:cBhvr>
                                    </p:animEffect>
                                    <p:animScale>
                                      <p:cBhvr>
                                        <p:cTn id="7" dur="7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6">
                                            <p:txEl>
                                              <p:pRg st="0" end="0"/>
                                            </p:txEl>
                                          </p:spTgt>
                                        </p:tgtEl>
                                        <p:attrNameLst>
                                          <p:attrName>style.visibility</p:attrName>
                                        </p:attrNameLst>
                                      </p:cBhvr>
                                      <p:to>
                                        <p:strVal val="visible"/>
                                      </p:to>
                                    </p:set>
                                    <p:animEffect transition="in" filter="fade">
                                      <p:cBhvr>
                                        <p:cTn id="12" dur="1000"/>
                                        <p:tgtEl>
                                          <p:spTgt spid="376">
                                            <p:txEl>
                                              <p:pRg st="0" end="0"/>
                                            </p:txEl>
                                          </p:spTgt>
                                        </p:tgtEl>
                                      </p:cBhvr>
                                    </p:animEffect>
                                    <p:anim calcmode="lin" valueType="num">
                                      <p:cBhvr>
                                        <p:cTn id="13" dur="1000" fill="hold"/>
                                        <p:tgtEl>
                                          <p:spTgt spid="3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6">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6">
                                            <p:txEl>
                                              <p:pRg st="1" end="1"/>
                                            </p:txEl>
                                          </p:spTgt>
                                        </p:tgtEl>
                                        <p:attrNameLst>
                                          <p:attrName>style.visibility</p:attrName>
                                        </p:attrNameLst>
                                      </p:cBhvr>
                                      <p:to>
                                        <p:strVal val="visible"/>
                                      </p:to>
                                    </p:set>
                                    <p:animEffect transition="in" filter="fade">
                                      <p:cBhvr>
                                        <p:cTn id="17" dur="1000"/>
                                        <p:tgtEl>
                                          <p:spTgt spid="376">
                                            <p:txEl>
                                              <p:pRg st="1" end="1"/>
                                            </p:txEl>
                                          </p:spTgt>
                                        </p:tgtEl>
                                      </p:cBhvr>
                                    </p:animEffect>
                                    <p:anim calcmode="lin" valueType="num">
                                      <p:cBhvr>
                                        <p:cTn id="18" dur="1000" fill="hold"/>
                                        <p:tgtEl>
                                          <p:spTgt spid="37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76">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6">
                                            <p:txEl>
                                              <p:pRg st="2" end="2"/>
                                            </p:txEl>
                                          </p:spTgt>
                                        </p:tgtEl>
                                        <p:attrNameLst>
                                          <p:attrName>style.visibility</p:attrName>
                                        </p:attrNameLst>
                                      </p:cBhvr>
                                      <p:to>
                                        <p:strVal val="visible"/>
                                      </p:to>
                                    </p:set>
                                    <p:animEffect transition="in" filter="fade">
                                      <p:cBhvr>
                                        <p:cTn id="22" dur="1000"/>
                                        <p:tgtEl>
                                          <p:spTgt spid="376">
                                            <p:txEl>
                                              <p:pRg st="2" end="2"/>
                                            </p:txEl>
                                          </p:spTgt>
                                        </p:tgtEl>
                                      </p:cBhvr>
                                    </p:animEffect>
                                    <p:anim calcmode="lin" valueType="num">
                                      <p:cBhvr>
                                        <p:cTn id="23" dur="1000" fill="hold"/>
                                        <p:tgtEl>
                                          <p:spTgt spid="37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76">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76">
                                            <p:txEl>
                                              <p:pRg st="3" end="3"/>
                                            </p:txEl>
                                          </p:spTgt>
                                        </p:tgtEl>
                                        <p:attrNameLst>
                                          <p:attrName>style.visibility</p:attrName>
                                        </p:attrNameLst>
                                      </p:cBhvr>
                                      <p:to>
                                        <p:strVal val="visible"/>
                                      </p:to>
                                    </p:set>
                                    <p:animEffect transition="in" filter="fade">
                                      <p:cBhvr>
                                        <p:cTn id="27" dur="1000"/>
                                        <p:tgtEl>
                                          <p:spTgt spid="376">
                                            <p:txEl>
                                              <p:pRg st="3" end="3"/>
                                            </p:txEl>
                                          </p:spTgt>
                                        </p:tgtEl>
                                      </p:cBhvr>
                                    </p:animEffect>
                                    <p:anim calcmode="lin" valueType="num">
                                      <p:cBhvr>
                                        <p:cTn id="28" dur="1000" fill="hold"/>
                                        <p:tgtEl>
                                          <p:spTgt spid="37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76">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6">
                                            <p:txEl>
                                              <p:pRg st="4" end="4"/>
                                            </p:txEl>
                                          </p:spTgt>
                                        </p:tgtEl>
                                        <p:attrNameLst>
                                          <p:attrName>style.visibility</p:attrName>
                                        </p:attrNameLst>
                                      </p:cBhvr>
                                      <p:to>
                                        <p:strVal val="visible"/>
                                      </p:to>
                                    </p:set>
                                    <p:animEffect transition="in" filter="fade">
                                      <p:cBhvr>
                                        <p:cTn id="32" dur="1000"/>
                                        <p:tgtEl>
                                          <p:spTgt spid="376">
                                            <p:txEl>
                                              <p:pRg st="4" end="4"/>
                                            </p:txEl>
                                          </p:spTgt>
                                        </p:tgtEl>
                                      </p:cBhvr>
                                    </p:animEffect>
                                    <p:anim calcmode="lin" valueType="num">
                                      <p:cBhvr>
                                        <p:cTn id="33" dur="1000" fill="hold"/>
                                        <p:tgtEl>
                                          <p:spTgt spid="37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7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12"/>
          <p:cNvSpPr txBox="1">
            <a:spLocks noGrp="1"/>
          </p:cNvSpPr>
          <p:nvPr>
            <p:ph idx="1"/>
          </p:nvPr>
        </p:nvSpPr>
        <p:spPr>
          <a:xfrm>
            <a:off x="2455383" y="2327454"/>
            <a:ext cx="9144394" cy="372200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1200"/>
              </a:spcAft>
              <a:buSzPts val="2560"/>
              <a:buNone/>
            </a:pPr>
            <a:r>
              <a:rPr lang="en-US" sz="3200" dirty="0"/>
              <a:t>	Weekly meeting trusted servants</a:t>
            </a:r>
            <a:endParaRPr dirty="0"/>
          </a:p>
          <a:p>
            <a:pPr marL="914400" lvl="1" indent="-457200">
              <a:buClr>
                <a:srgbClr val="B31166"/>
              </a:buClr>
              <a:buFont typeface="Wingdings 2" panose="05020102010507070707" pitchFamily="18" charset="2"/>
              <a:buChar char="³"/>
            </a:pPr>
            <a:r>
              <a:rPr lang="en-US" sz="2800" dirty="0">
                <a:latin typeface="+mn-lt"/>
                <a:ea typeface="+mn-ea"/>
                <a:cs typeface="+mn-cs"/>
              </a:rPr>
              <a:t>Meeting coordinator/host (1)</a:t>
            </a:r>
            <a:endParaRPr sz="2800" dirty="0">
              <a:latin typeface="+mn-lt"/>
              <a:ea typeface="+mn-ea"/>
              <a:cs typeface="+mn-cs"/>
            </a:endParaRPr>
          </a:p>
          <a:p>
            <a:pPr marL="914400" lvl="1" indent="-457200">
              <a:buClr>
                <a:srgbClr val="B31166"/>
              </a:buClr>
              <a:buFont typeface="Wingdings 2" panose="05020102010507070707" pitchFamily="18" charset="2"/>
              <a:buChar char="³"/>
            </a:pPr>
            <a:r>
              <a:rPr lang="en-US" sz="2800" dirty="0">
                <a:latin typeface="+mn-lt"/>
                <a:ea typeface="+mn-ea"/>
                <a:cs typeface="+mn-cs"/>
              </a:rPr>
              <a:t>Meeting leader (1)</a:t>
            </a:r>
            <a:endParaRPr sz="2800" dirty="0">
              <a:latin typeface="+mn-lt"/>
              <a:ea typeface="+mn-ea"/>
              <a:cs typeface="+mn-cs"/>
            </a:endParaRPr>
          </a:p>
          <a:p>
            <a:pPr marL="914400" lvl="1" indent="-457200">
              <a:buClr>
                <a:srgbClr val="B31166"/>
              </a:buClr>
              <a:buFont typeface="Wingdings 2" panose="05020102010507070707" pitchFamily="18" charset="2"/>
              <a:buChar char="³"/>
            </a:pPr>
            <a:r>
              <a:rPr lang="en-US" sz="2800" dirty="0">
                <a:latin typeface="+mn-lt"/>
                <a:ea typeface="+mn-ea"/>
                <a:cs typeface="+mn-cs"/>
              </a:rPr>
              <a:t>Screen sharing (1)</a:t>
            </a:r>
          </a:p>
          <a:p>
            <a:pPr marL="914400" lvl="1" indent="-457200">
              <a:buClr>
                <a:srgbClr val="B31166"/>
              </a:buClr>
              <a:buFont typeface="Wingdings 2" panose="05020102010507070707" pitchFamily="18" charset="2"/>
              <a:buChar char="³"/>
            </a:pPr>
            <a:r>
              <a:rPr lang="en-US" sz="2800" dirty="0">
                <a:latin typeface="+mn-lt"/>
                <a:ea typeface="+mn-ea"/>
                <a:cs typeface="+mn-cs"/>
              </a:rPr>
              <a:t>Admit and rename (1)</a:t>
            </a:r>
          </a:p>
          <a:p>
            <a:pPr marL="914400" lvl="1" indent="-457200">
              <a:buClr>
                <a:srgbClr val="B31166"/>
              </a:buClr>
              <a:buFont typeface="Wingdings 2" panose="05020102010507070707" pitchFamily="18" charset="2"/>
              <a:buChar char="³"/>
            </a:pPr>
            <a:r>
              <a:rPr lang="en-US" sz="2800" dirty="0">
                <a:latin typeface="+mn-lt"/>
                <a:ea typeface="+mn-ea"/>
                <a:cs typeface="+mn-cs"/>
              </a:rPr>
              <a:t>Breakout room coordinator (4)</a:t>
            </a:r>
          </a:p>
          <a:p>
            <a:pPr marL="914400" lvl="1" indent="-457200">
              <a:buClr>
                <a:srgbClr val="B31166"/>
              </a:buClr>
              <a:buFont typeface="Wingdings 2" panose="05020102010507070707" pitchFamily="18" charset="2"/>
              <a:buChar char="³"/>
            </a:pPr>
            <a:r>
              <a:rPr lang="en-US" sz="2800" dirty="0">
                <a:latin typeface="+mn-lt"/>
                <a:ea typeface="+mn-ea"/>
                <a:cs typeface="+mn-cs"/>
              </a:rPr>
              <a:t>Monitoring (all)</a:t>
            </a:r>
            <a:endParaRPr sz="2800" dirty="0">
              <a:latin typeface="+mn-lt"/>
              <a:ea typeface="+mn-ea"/>
              <a:cs typeface="+mn-cs"/>
            </a:endParaRPr>
          </a:p>
          <a:p>
            <a:pPr marL="0" lvl="0" indent="0" algn="l" rtl="0">
              <a:lnSpc>
                <a:spcPct val="100000"/>
              </a:lnSpc>
              <a:spcBef>
                <a:spcPts val="1000"/>
              </a:spcBef>
              <a:spcAft>
                <a:spcPts val="0"/>
              </a:spcAft>
              <a:buSzPts val="1440"/>
              <a:buNone/>
            </a:pPr>
            <a:endParaRPr dirty="0"/>
          </a:p>
        </p:txBody>
      </p:sp>
      <p:sp>
        <p:nvSpPr>
          <p:cNvPr id="5" name="Google Shape;375;p12">
            <a:extLst>
              <a:ext uri="{FF2B5EF4-FFF2-40B4-BE49-F238E27FC236}">
                <a16:creationId xmlns:a16="http://schemas.microsoft.com/office/drawing/2014/main" xmlns="" id="{575A7683-5548-4126-9D70-14349FD43454}"/>
              </a:ext>
            </a:extLst>
          </p:cNvPr>
          <p:cNvSpPr txBox="1">
            <a:spLocks/>
          </p:cNvSpPr>
          <p:nvPr/>
        </p:nvSpPr>
        <p:spPr>
          <a:xfrm>
            <a:off x="4171691" y="348081"/>
            <a:ext cx="7428086"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buClr>
                <a:schemeClr val="lt2"/>
              </a:buClr>
              <a:buSzPts val="3600"/>
              <a:buFont typeface="Century Gothic"/>
              <a:buNone/>
            </a:pPr>
            <a:r>
              <a:rPr lang="en-US" dirty="0"/>
              <a:t>NA Staffing</a:t>
            </a:r>
          </a:p>
        </p:txBody>
      </p:sp>
      <p:sp>
        <p:nvSpPr>
          <p:cNvPr id="6" name="Google Shape;375;p12">
            <a:extLst>
              <a:ext uri="{FF2B5EF4-FFF2-40B4-BE49-F238E27FC236}">
                <a16:creationId xmlns:a16="http://schemas.microsoft.com/office/drawing/2014/main" xmlns="" id="{D8D1E475-C7ED-4751-AF29-D91E6F140D60}"/>
              </a:ext>
            </a:extLst>
          </p:cNvPr>
          <p:cNvSpPr txBox="1">
            <a:spLocks/>
          </p:cNvSpPr>
          <p:nvPr/>
        </p:nvSpPr>
        <p:spPr>
          <a:xfrm rot="16200000">
            <a:off x="-2227199" y="2991803"/>
            <a:ext cx="6858000"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2"/>
              </a:buClr>
              <a:buSzPts val="3600"/>
              <a:buFont typeface="Century Gothic"/>
              <a:buNone/>
            </a:pPr>
            <a:r>
              <a:rPr lang="en-US" dirty="0">
                <a:solidFill>
                  <a:srgbClr val="008000"/>
                </a:solidFill>
              </a:rPr>
              <a:t>Launching an NA Presentation / Meeting</a:t>
            </a:r>
          </a:p>
        </p:txBody>
      </p:sp>
    </p:spTree>
    <p:extLst>
      <p:ext uri="{BB962C8B-B14F-4D97-AF65-F5344CB8AC3E}">
        <p14:creationId xmlns:p14="http://schemas.microsoft.com/office/powerpoint/2010/main" val="226331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5"/>
                                        </p:tgtEl>
                                      </p:cBhvr>
                                    </p:animEffect>
                                    <p:animScale>
                                      <p:cBhvr>
                                        <p:cTn id="7" dur="7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6">
                                            <p:txEl>
                                              <p:pRg st="0" end="0"/>
                                            </p:txEl>
                                          </p:spTgt>
                                        </p:tgtEl>
                                        <p:attrNameLst>
                                          <p:attrName>style.visibility</p:attrName>
                                        </p:attrNameLst>
                                      </p:cBhvr>
                                      <p:to>
                                        <p:strVal val="visible"/>
                                      </p:to>
                                    </p:set>
                                    <p:animEffect transition="in" filter="fade">
                                      <p:cBhvr>
                                        <p:cTn id="12" dur="1000"/>
                                        <p:tgtEl>
                                          <p:spTgt spid="376">
                                            <p:txEl>
                                              <p:pRg st="0" end="0"/>
                                            </p:txEl>
                                          </p:spTgt>
                                        </p:tgtEl>
                                      </p:cBhvr>
                                    </p:animEffect>
                                    <p:anim calcmode="lin" valueType="num">
                                      <p:cBhvr>
                                        <p:cTn id="13" dur="1000" fill="hold"/>
                                        <p:tgtEl>
                                          <p:spTgt spid="3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6">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6">
                                            <p:txEl>
                                              <p:pRg st="1" end="1"/>
                                            </p:txEl>
                                          </p:spTgt>
                                        </p:tgtEl>
                                        <p:attrNameLst>
                                          <p:attrName>style.visibility</p:attrName>
                                        </p:attrNameLst>
                                      </p:cBhvr>
                                      <p:to>
                                        <p:strVal val="visible"/>
                                      </p:to>
                                    </p:set>
                                    <p:animEffect transition="in" filter="fade">
                                      <p:cBhvr>
                                        <p:cTn id="17" dur="1000"/>
                                        <p:tgtEl>
                                          <p:spTgt spid="376">
                                            <p:txEl>
                                              <p:pRg st="1" end="1"/>
                                            </p:txEl>
                                          </p:spTgt>
                                        </p:tgtEl>
                                      </p:cBhvr>
                                    </p:animEffect>
                                    <p:anim calcmode="lin" valueType="num">
                                      <p:cBhvr>
                                        <p:cTn id="18" dur="1000" fill="hold"/>
                                        <p:tgtEl>
                                          <p:spTgt spid="37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76">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6">
                                            <p:txEl>
                                              <p:pRg st="2" end="2"/>
                                            </p:txEl>
                                          </p:spTgt>
                                        </p:tgtEl>
                                        <p:attrNameLst>
                                          <p:attrName>style.visibility</p:attrName>
                                        </p:attrNameLst>
                                      </p:cBhvr>
                                      <p:to>
                                        <p:strVal val="visible"/>
                                      </p:to>
                                    </p:set>
                                    <p:animEffect transition="in" filter="fade">
                                      <p:cBhvr>
                                        <p:cTn id="22" dur="1000"/>
                                        <p:tgtEl>
                                          <p:spTgt spid="376">
                                            <p:txEl>
                                              <p:pRg st="2" end="2"/>
                                            </p:txEl>
                                          </p:spTgt>
                                        </p:tgtEl>
                                      </p:cBhvr>
                                    </p:animEffect>
                                    <p:anim calcmode="lin" valueType="num">
                                      <p:cBhvr>
                                        <p:cTn id="23" dur="1000" fill="hold"/>
                                        <p:tgtEl>
                                          <p:spTgt spid="37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76">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76">
                                            <p:txEl>
                                              <p:pRg st="3" end="3"/>
                                            </p:txEl>
                                          </p:spTgt>
                                        </p:tgtEl>
                                        <p:attrNameLst>
                                          <p:attrName>style.visibility</p:attrName>
                                        </p:attrNameLst>
                                      </p:cBhvr>
                                      <p:to>
                                        <p:strVal val="visible"/>
                                      </p:to>
                                    </p:set>
                                    <p:animEffect transition="in" filter="fade">
                                      <p:cBhvr>
                                        <p:cTn id="27" dur="1000"/>
                                        <p:tgtEl>
                                          <p:spTgt spid="376">
                                            <p:txEl>
                                              <p:pRg st="3" end="3"/>
                                            </p:txEl>
                                          </p:spTgt>
                                        </p:tgtEl>
                                      </p:cBhvr>
                                    </p:animEffect>
                                    <p:anim calcmode="lin" valueType="num">
                                      <p:cBhvr>
                                        <p:cTn id="28" dur="1000" fill="hold"/>
                                        <p:tgtEl>
                                          <p:spTgt spid="37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76">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6">
                                            <p:txEl>
                                              <p:pRg st="4" end="4"/>
                                            </p:txEl>
                                          </p:spTgt>
                                        </p:tgtEl>
                                        <p:attrNameLst>
                                          <p:attrName>style.visibility</p:attrName>
                                        </p:attrNameLst>
                                      </p:cBhvr>
                                      <p:to>
                                        <p:strVal val="visible"/>
                                      </p:to>
                                    </p:set>
                                    <p:animEffect transition="in" filter="fade">
                                      <p:cBhvr>
                                        <p:cTn id="32" dur="1000"/>
                                        <p:tgtEl>
                                          <p:spTgt spid="376">
                                            <p:txEl>
                                              <p:pRg st="4" end="4"/>
                                            </p:txEl>
                                          </p:spTgt>
                                        </p:tgtEl>
                                      </p:cBhvr>
                                    </p:animEffect>
                                    <p:anim calcmode="lin" valueType="num">
                                      <p:cBhvr>
                                        <p:cTn id="33" dur="1000" fill="hold"/>
                                        <p:tgtEl>
                                          <p:spTgt spid="37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76">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76">
                                            <p:txEl>
                                              <p:pRg st="5" end="5"/>
                                            </p:txEl>
                                          </p:spTgt>
                                        </p:tgtEl>
                                        <p:attrNameLst>
                                          <p:attrName>style.visibility</p:attrName>
                                        </p:attrNameLst>
                                      </p:cBhvr>
                                      <p:to>
                                        <p:strVal val="visible"/>
                                      </p:to>
                                    </p:set>
                                    <p:animEffect transition="in" filter="fade">
                                      <p:cBhvr>
                                        <p:cTn id="37" dur="1000"/>
                                        <p:tgtEl>
                                          <p:spTgt spid="376">
                                            <p:txEl>
                                              <p:pRg st="5" end="5"/>
                                            </p:txEl>
                                          </p:spTgt>
                                        </p:tgtEl>
                                      </p:cBhvr>
                                    </p:animEffect>
                                    <p:anim calcmode="lin" valueType="num">
                                      <p:cBhvr>
                                        <p:cTn id="38" dur="1000" fill="hold"/>
                                        <p:tgtEl>
                                          <p:spTgt spid="37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76">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76">
                                            <p:txEl>
                                              <p:pRg st="6" end="6"/>
                                            </p:txEl>
                                          </p:spTgt>
                                        </p:tgtEl>
                                        <p:attrNameLst>
                                          <p:attrName>style.visibility</p:attrName>
                                        </p:attrNameLst>
                                      </p:cBhvr>
                                      <p:to>
                                        <p:strVal val="visible"/>
                                      </p:to>
                                    </p:set>
                                    <p:animEffect transition="in" filter="fade">
                                      <p:cBhvr>
                                        <p:cTn id="42" dur="1000"/>
                                        <p:tgtEl>
                                          <p:spTgt spid="376">
                                            <p:txEl>
                                              <p:pRg st="6" end="6"/>
                                            </p:txEl>
                                          </p:spTgt>
                                        </p:tgtEl>
                                      </p:cBhvr>
                                    </p:animEffect>
                                    <p:anim calcmode="lin" valueType="num">
                                      <p:cBhvr>
                                        <p:cTn id="43" dur="1000" fill="hold"/>
                                        <p:tgtEl>
                                          <p:spTgt spid="37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7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13"/>
          <p:cNvSpPr txBox="1">
            <a:spLocks noGrp="1"/>
          </p:cNvSpPr>
          <p:nvPr>
            <p:ph idx="1"/>
          </p:nvPr>
        </p:nvSpPr>
        <p:spPr>
          <a:xfrm>
            <a:off x="2872925" y="1413617"/>
            <a:ext cx="8825659" cy="5743928"/>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0"/>
              </a:spcBef>
              <a:spcAft>
                <a:spcPts val="1200"/>
              </a:spcAft>
              <a:buFont typeface="Wingdings 2" panose="05020102010507070707" pitchFamily="18" charset="2"/>
              <a:buChar char="³"/>
            </a:pPr>
            <a:r>
              <a:rPr lang="en-US" sz="3000" dirty="0"/>
              <a:t>Breakout Rooms</a:t>
            </a:r>
          </a:p>
          <a:p>
            <a:pPr lvl="1">
              <a:lnSpc>
                <a:spcPct val="105000"/>
              </a:lnSpc>
              <a:spcBef>
                <a:spcPts val="0"/>
              </a:spcBef>
              <a:buFont typeface="Wingdings 2" panose="05020102010507070707" pitchFamily="18" charset="2"/>
              <a:buChar char="³"/>
            </a:pPr>
            <a:r>
              <a:rPr lang="en-US" sz="2600" dirty="0"/>
              <a:t>  One parole service associate &amp; one NA   	member volunteer : 40-50 parolees</a:t>
            </a:r>
          </a:p>
          <a:p>
            <a:pPr lvl="1">
              <a:lnSpc>
                <a:spcPct val="105000"/>
              </a:lnSpc>
              <a:spcBef>
                <a:spcPts val="0"/>
              </a:spcBef>
              <a:buFont typeface="Wingdings 2" panose="05020102010507070707" pitchFamily="18" charset="2"/>
              <a:buChar char="³"/>
            </a:pPr>
            <a:r>
              <a:rPr lang="en-US" sz="2600" dirty="0"/>
              <a:t>  Chat in Main Room</a:t>
            </a:r>
          </a:p>
          <a:p>
            <a:pPr lvl="1">
              <a:lnSpc>
                <a:spcPct val="105000"/>
              </a:lnSpc>
              <a:spcBef>
                <a:spcPts val="0"/>
              </a:spcBef>
              <a:buFont typeface="Wingdings 2" panose="05020102010507070707" pitchFamily="18" charset="2"/>
              <a:buChar char="³"/>
            </a:pPr>
            <a:r>
              <a:rPr lang="en-US" sz="2600" dirty="0"/>
              <a:t>  Takes about 20 minutes</a:t>
            </a:r>
          </a:p>
          <a:p>
            <a:pPr marL="457200" lvl="2" indent="-457200">
              <a:buFont typeface="Wingdings 2" panose="05020102010507070707" pitchFamily="18" charset="2"/>
              <a:buChar char="³"/>
            </a:pPr>
            <a:r>
              <a:rPr lang="en-US" sz="3000" dirty="0"/>
              <a:t>Parole office process</a:t>
            </a:r>
          </a:p>
          <a:p>
            <a:pPr marL="914400" lvl="3" indent="-457200">
              <a:lnSpc>
                <a:spcPct val="105000"/>
              </a:lnSpc>
              <a:buFont typeface="Wingdings 2" panose="05020102010507070707" pitchFamily="18" charset="2"/>
              <a:buChar char="³"/>
            </a:pPr>
            <a:r>
              <a:rPr lang="en-US" sz="2600" dirty="0"/>
              <a:t>One parole associate collects attendees’ names/CDCR numbers</a:t>
            </a:r>
          </a:p>
          <a:p>
            <a:pPr marL="914400" lvl="3" indent="-457200">
              <a:lnSpc>
                <a:spcPct val="105000"/>
              </a:lnSpc>
              <a:buFont typeface="Wingdings 2" panose="05020102010507070707" pitchFamily="18" charset="2"/>
              <a:buChar char="³"/>
            </a:pPr>
            <a:r>
              <a:rPr lang="en-US" sz="2600" dirty="0"/>
              <a:t>Attendance data is distributed to parole agents</a:t>
            </a:r>
            <a:endParaRPr sz="2600" dirty="0"/>
          </a:p>
          <a:p>
            <a:pPr marL="0" lvl="0" indent="0" algn="l" rtl="0">
              <a:lnSpc>
                <a:spcPct val="100000"/>
              </a:lnSpc>
              <a:spcBef>
                <a:spcPts val="1000"/>
              </a:spcBef>
              <a:spcAft>
                <a:spcPts val="0"/>
              </a:spcAft>
              <a:buSzPts val="1440"/>
              <a:buNone/>
            </a:pPr>
            <a:endParaRPr dirty="0"/>
          </a:p>
        </p:txBody>
      </p:sp>
      <p:sp>
        <p:nvSpPr>
          <p:cNvPr id="4" name="Google Shape;375;p12">
            <a:extLst>
              <a:ext uri="{FF2B5EF4-FFF2-40B4-BE49-F238E27FC236}">
                <a16:creationId xmlns:a16="http://schemas.microsoft.com/office/drawing/2014/main" xmlns="" id="{CA3E9387-ABF2-4ED8-BD54-C21CCF6F5BAA}"/>
              </a:ext>
            </a:extLst>
          </p:cNvPr>
          <p:cNvSpPr txBox="1">
            <a:spLocks/>
          </p:cNvSpPr>
          <p:nvPr/>
        </p:nvSpPr>
        <p:spPr>
          <a:xfrm>
            <a:off x="4108629" y="321847"/>
            <a:ext cx="7428086"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Bef>
                <a:spcPts val="0"/>
              </a:spcBef>
              <a:buClr>
                <a:schemeClr val="lt2"/>
              </a:buClr>
              <a:buSzPts val="3600"/>
              <a:buFont typeface="Century Gothic"/>
              <a:buNone/>
            </a:pPr>
            <a:r>
              <a:rPr lang="en-US" sz="4000" dirty="0"/>
              <a:t>Attendance Verification</a:t>
            </a:r>
          </a:p>
        </p:txBody>
      </p:sp>
      <p:sp>
        <p:nvSpPr>
          <p:cNvPr id="5" name="Google Shape;375;p12">
            <a:extLst>
              <a:ext uri="{FF2B5EF4-FFF2-40B4-BE49-F238E27FC236}">
                <a16:creationId xmlns:a16="http://schemas.microsoft.com/office/drawing/2014/main" xmlns="" id="{5326DF9B-14A7-4C44-A2A5-DB859CB5ABE3}"/>
              </a:ext>
            </a:extLst>
          </p:cNvPr>
          <p:cNvSpPr txBox="1">
            <a:spLocks/>
          </p:cNvSpPr>
          <p:nvPr/>
        </p:nvSpPr>
        <p:spPr>
          <a:xfrm rot="16200000">
            <a:off x="-2227199" y="2728735"/>
            <a:ext cx="6858000" cy="1400530"/>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
                <a:schemeClr val="lt2"/>
              </a:buClr>
              <a:buSzPts val="3600"/>
              <a:buFont typeface="Century Gothic"/>
              <a:buNone/>
            </a:pPr>
            <a:r>
              <a:rPr lang="en-US" dirty="0">
                <a:solidFill>
                  <a:srgbClr val="008000"/>
                </a:solidFill>
              </a:rPr>
              <a:t>Launching an NA Presentation /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4"/>
                                        </p:tgtEl>
                                      </p:cBhvr>
                                    </p:animEffect>
                                    <p:animScale>
                                      <p:cBhvr>
                                        <p:cTn id="7" dur="750" autoRev="1" fill="hold"/>
                                        <p:tgtEl>
                                          <p:spTgt spid="4"/>
                                        </p:tgtEl>
                                      </p:cBhvr>
                                      <p:by x="105000" y="105000"/>
                                    </p:animScale>
                                  </p:childTnLst>
                                </p:cTn>
                              </p:par>
                              <p:par>
                                <p:cTn id="8" presetID="47" presetClass="entr" presetSubtype="0" fill="hold" nodeType="withEffect">
                                  <p:stCondLst>
                                    <p:cond delay="750"/>
                                  </p:stCondLst>
                                  <p:childTnLst>
                                    <p:set>
                                      <p:cBhvr>
                                        <p:cTn id="9" dur="1" fill="hold">
                                          <p:stCondLst>
                                            <p:cond delay="0"/>
                                          </p:stCondLst>
                                        </p:cTn>
                                        <p:tgtEl>
                                          <p:spTgt spid="383">
                                            <p:txEl>
                                              <p:pRg st="0" end="0"/>
                                            </p:txEl>
                                          </p:spTgt>
                                        </p:tgtEl>
                                        <p:attrNameLst>
                                          <p:attrName>style.visibility</p:attrName>
                                        </p:attrNameLst>
                                      </p:cBhvr>
                                      <p:to>
                                        <p:strVal val="visible"/>
                                      </p:to>
                                    </p:set>
                                    <p:animEffect transition="in" filter="fade">
                                      <p:cBhvr>
                                        <p:cTn id="10" dur="1000"/>
                                        <p:tgtEl>
                                          <p:spTgt spid="383">
                                            <p:txEl>
                                              <p:pRg st="0" end="0"/>
                                            </p:txEl>
                                          </p:spTgt>
                                        </p:tgtEl>
                                      </p:cBhvr>
                                    </p:animEffect>
                                    <p:anim calcmode="lin" valueType="num">
                                      <p:cBhvr>
                                        <p:cTn id="11" dur="1000" fill="hold"/>
                                        <p:tgtEl>
                                          <p:spTgt spid="38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83">
                                            <p:txEl>
                                              <p:pRg st="0" end="0"/>
                                            </p:txEl>
                                          </p:spTgt>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500"/>
                                  </p:stCondLst>
                                  <p:childTnLst>
                                    <p:set>
                                      <p:cBhvr>
                                        <p:cTn id="14" dur="1" fill="hold">
                                          <p:stCondLst>
                                            <p:cond delay="0"/>
                                          </p:stCondLst>
                                        </p:cTn>
                                        <p:tgtEl>
                                          <p:spTgt spid="383">
                                            <p:txEl>
                                              <p:pRg st="1" end="1"/>
                                            </p:txEl>
                                          </p:spTgt>
                                        </p:tgtEl>
                                        <p:attrNameLst>
                                          <p:attrName>style.visibility</p:attrName>
                                        </p:attrNameLst>
                                      </p:cBhvr>
                                      <p:to>
                                        <p:strVal val="visible"/>
                                      </p:to>
                                    </p:set>
                                    <p:animEffect transition="in" filter="fade">
                                      <p:cBhvr>
                                        <p:cTn id="15" dur="1000"/>
                                        <p:tgtEl>
                                          <p:spTgt spid="383">
                                            <p:txEl>
                                              <p:pRg st="1" end="1"/>
                                            </p:txEl>
                                          </p:spTgt>
                                        </p:tgtEl>
                                      </p:cBhvr>
                                    </p:animEffect>
                                    <p:anim calcmode="lin" valueType="num">
                                      <p:cBhvr>
                                        <p:cTn id="16" dur="1000" fill="hold"/>
                                        <p:tgtEl>
                                          <p:spTgt spid="38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83">
                                            <p:txEl>
                                              <p:pRg st="1" end="1"/>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000"/>
                                  </p:stCondLst>
                                  <p:childTnLst>
                                    <p:set>
                                      <p:cBhvr>
                                        <p:cTn id="19" dur="1" fill="hold">
                                          <p:stCondLst>
                                            <p:cond delay="0"/>
                                          </p:stCondLst>
                                        </p:cTn>
                                        <p:tgtEl>
                                          <p:spTgt spid="383">
                                            <p:txEl>
                                              <p:pRg st="2" end="2"/>
                                            </p:txEl>
                                          </p:spTgt>
                                        </p:tgtEl>
                                        <p:attrNameLst>
                                          <p:attrName>style.visibility</p:attrName>
                                        </p:attrNameLst>
                                      </p:cBhvr>
                                      <p:to>
                                        <p:strVal val="visible"/>
                                      </p:to>
                                    </p:set>
                                    <p:animEffect transition="in" filter="fade">
                                      <p:cBhvr>
                                        <p:cTn id="20" dur="1000"/>
                                        <p:tgtEl>
                                          <p:spTgt spid="383">
                                            <p:txEl>
                                              <p:pRg st="2" end="2"/>
                                            </p:txEl>
                                          </p:spTgt>
                                        </p:tgtEl>
                                      </p:cBhvr>
                                    </p:animEffect>
                                    <p:anim calcmode="lin" valueType="num">
                                      <p:cBhvr>
                                        <p:cTn id="21" dur="1000" fill="hold"/>
                                        <p:tgtEl>
                                          <p:spTgt spid="38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83">
                                            <p:txEl>
                                              <p:pRg st="2" end="2"/>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750"/>
                                  </p:stCondLst>
                                  <p:childTnLst>
                                    <p:set>
                                      <p:cBhvr>
                                        <p:cTn id="24" dur="1" fill="hold">
                                          <p:stCondLst>
                                            <p:cond delay="0"/>
                                          </p:stCondLst>
                                        </p:cTn>
                                        <p:tgtEl>
                                          <p:spTgt spid="383">
                                            <p:txEl>
                                              <p:pRg st="3" end="3"/>
                                            </p:txEl>
                                          </p:spTgt>
                                        </p:tgtEl>
                                        <p:attrNameLst>
                                          <p:attrName>style.visibility</p:attrName>
                                        </p:attrNameLst>
                                      </p:cBhvr>
                                      <p:to>
                                        <p:strVal val="visible"/>
                                      </p:to>
                                    </p:set>
                                    <p:animEffect transition="in" filter="fade">
                                      <p:cBhvr>
                                        <p:cTn id="25" dur="1000"/>
                                        <p:tgtEl>
                                          <p:spTgt spid="383">
                                            <p:txEl>
                                              <p:pRg st="3" end="3"/>
                                            </p:txEl>
                                          </p:spTgt>
                                        </p:tgtEl>
                                      </p:cBhvr>
                                    </p:animEffect>
                                    <p:anim calcmode="lin" valueType="num">
                                      <p:cBhvr>
                                        <p:cTn id="26" dur="1000" fill="hold"/>
                                        <p:tgtEl>
                                          <p:spTgt spid="38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83">
                                            <p:txEl>
                                              <p:pRg st="3" end="3"/>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500"/>
                                  </p:stCondLst>
                                  <p:childTnLst>
                                    <p:set>
                                      <p:cBhvr>
                                        <p:cTn id="29" dur="1" fill="hold">
                                          <p:stCondLst>
                                            <p:cond delay="0"/>
                                          </p:stCondLst>
                                        </p:cTn>
                                        <p:tgtEl>
                                          <p:spTgt spid="383">
                                            <p:txEl>
                                              <p:pRg st="4" end="4"/>
                                            </p:txEl>
                                          </p:spTgt>
                                        </p:tgtEl>
                                        <p:attrNameLst>
                                          <p:attrName>style.visibility</p:attrName>
                                        </p:attrNameLst>
                                      </p:cBhvr>
                                      <p:to>
                                        <p:strVal val="visible"/>
                                      </p:to>
                                    </p:set>
                                    <p:animEffect transition="in" filter="fade">
                                      <p:cBhvr>
                                        <p:cTn id="30" dur="1000"/>
                                        <p:tgtEl>
                                          <p:spTgt spid="383">
                                            <p:txEl>
                                              <p:pRg st="4" end="4"/>
                                            </p:txEl>
                                          </p:spTgt>
                                        </p:tgtEl>
                                      </p:cBhvr>
                                    </p:animEffect>
                                    <p:anim calcmode="lin" valueType="num">
                                      <p:cBhvr>
                                        <p:cTn id="31" dur="1000" fill="hold"/>
                                        <p:tgtEl>
                                          <p:spTgt spid="38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83">
                                            <p:txEl>
                                              <p:pRg st="4" end="4"/>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4250"/>
                                  </p:stCondLst>
                                  <p:childTnLst>
                                    <p:set>
                                      <p:cBhvr>
                                        <p:cTn id="34" dur="1" fill="hold">
                                          <p:stCondLst>
                                            <p:cond delay="0"/>
                                          </p:stCondLst>
                                        </p:cTn>
                                        <p:tgtEl>
                                          <p:spTgt spid="383">
                                            <p:txEl>
                                              <p:pRg st="5" end="5"/>
                                            </p:txEl>
                                          </p:spTgt>
                                        </p:tgtEl>
                                        <p:attrNameLst>
                                          <p:attrName>style.visibility</p:attrName>
                                        </p:attrNameLst>
                                      </p:cBhvr>
                                      <p:to>
                                        <p:strVal val="visible"/>
                                      </p:to>
                                    </p:set>
                                    <p:animEffect transition="in" filter="fade">
                                      <p:cBhvr>
                                        <p:cTn id="35" dur="1000"/>
                                        <p:tgtEl>
                                          <p:spTgt spid="383">
                                            <p:txEl>
                                              <p:pRg st="5" end="5"/>
                                            </p:txEl>
                                          </p:spTgt>
                                        </p:tgtEl>
                                      </p:cBhvr>
                                    </p:animEffect>
                                    <p:anim calcmode="lin" valueType="num">
                                      <p:cBhvr>
                                        <p:cTn id="36" dur="1000" fill="hold"/>
                                        <p:tgtEl>
                                          <p:spTgt spid="38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83">
                                            <p:txEl>
                                              <p:pRg st="5" end="5"/>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0"/>
                                  </p:stCondLst>
                                  <p:childTnLst>
                                    <p:set>
                                      <p:cBhvr>
                                        <p:cTn id="39" dur="1" fill="hold">
                                          <p:stCondLst>
                                            <p:cond delay="0"/>
                                          </p:stCondLst>
                                        </p:cTn>
                                        <p:tgtEl>
                                          <p:spTgt spid="383">
                                            <p:txEl>
                                              <p:pRg st="6" end="6"/>
                                            </p:txEl>
                                          </p:spTgt>
                                        </p:tgtEl>
                                        <p:attrNameLst>
                                          <p:attrName>style.visibility</p:attrName>
                                        </p:attrNameLst>
                                      </p:cBhvr>
                                      <p:to>
                                        <p:strVal val="visible"/>
                                      </p:to>
                                    </p:set>
                                    <p:animEffect transition="in" filter="fade">
                                      <p:cBhvr>
                                        <p:cTn id="40" dur="1000"/>
                                        <p:tgtEl>
                                          <p:spTgt spid="383">
                                            <p:txEl>
                                              <p:pRg st="6" end="6"/>
                                            </p:txEl>
                                          </p:spTgt>
                                        </p:tgtEl>
                                      </p:cBhvr>
                                    </p:animEffect>
                                    <p:anim calcmode="lin" valueType="num">
                                      <p:cBhvr>
                                        <p:cTn id="41" dur="1000" fill="hold"/>
                                        <p:tgtEl>
                                          <p:spTgt spid="38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Shape 388"/>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DDBA86CC-34C3-43C1-B328-62490FE69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9" name="Google Shape;389;p14"/>
          <p:cNvSpPr txBox="1">
            <a:spLocks noGrp="1"/>
          </p:cNvSpPr>
          <p:nvPr>
            <p:ph type="title"/>
          </p:nvPr>
        </p:nvSpPr>
        <p:spPr>
          <a:xfrm>
            <a:off x="5756828" y="358157"/>
            <a:ext cx="4439119" cy="766204"/>
          </a:xfrm>
          <a:prstGeom prst="rect">
            <a:avLst/>
          </a:prstGeom>
        </p:spPr>
        <p:txBody>
          <a:bodyPr spcFirstLastPara="1" lIns="91425" tIns="45700" rIns="91425" bIns="45700" anchorCtr="0">
            <a:normAutofit/>
          </a:bodyPr>
          <a:lstStyle/>
          <a:p>
            <a:pPr marL="0" lvl="0" indent="0" algn="r" rtl="0">
              <a:spcBef>
                <a:spcPts val="0"/>
              </a:spcBef>
              <a:spcAft>
                <a:spcPts val="0"/>
              </a:spcAft>
              <a:buClr>
                <a:schemeClr val="lt2"/>
              </a:buClr>
              <a:buSzPts val="3600"/>
              <a:buFont typeface="Century Gothic"/>
              <a:buNone/>
            </a:pPr>
            <a:r>
              <a:rPr lang="en-US" sz="3600" dirty="0">
                <a:solidFill>
                  <a:schemeClr val="tx1"/>
                </a:solidFill>
              </a:rPr>
              <a:t>Considerations</a:t>
            </a:r>
          </a:p>
        </p:txBody>
      </p:sp>
      <p:sp>
        <p:nvSpPr>
          <p:cNvPr id="77" name="Rectangle 76">
            <a:extLst>
              <a:ext uri="{FF2B5EF4-FFF2-40B4-BE49-F238E27FC236}">
                <a16:creationId xmlns:a16="http://schemas.microsoft.com/office/drawing/2014/main" xmlns="" id="{9CF4C9D6-90BC-48A0-91E8-0F0373CA1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0" name="Google Shape;390;p14"/>
          <p:cNvSpPr txBox="1">
            <a:spLocks noGrp="1"/>
          </p:cNvSpPr>
          <p:nvPr>
            <p:ph idx="1"/>
          </p:nvPr>
        </p:nvSpPr>
        <p:spPr>
          <a:xfrm>
            <a:off x="223345" y="1976045"/>
            <a:ext cx="11745310" cy="4067548"/>
          </a:xfrm>
          <a:prstGeom prst="rect">
            <a:avLst/>
          </a:prstGeom>
        </p:spPr>
        <p:txBody>
          <a:bodyPr spcFirstLastPara="1" lIns="91425" tIns="45700" rIns="91425" bIns="45700" anchorCtr="0">
            <a:noAutofit/>
          </a:bodyPr>
          <a:lstStyle/>
          <a:p>
            <a:pPr marL="1066800" lvl="1" indent="-457200" rtl="0">
              <a:lnSpc>
                <a:spcPct val="135000"/>
              </a:lnSpc>
              <a:spcBef>
                <a:spcPts val="1000"/>
              </a:spcBef>
              <a:spcAft>
                <a:spcPts val="0"/>
              </a:spcAft>
              <a:buClr>
                <a:srgbClr val="008000"/>
              </a:buClr>
              <a:buSzPct val="75000"/>
              <a:buFont typeface="Wingdings 2" panose="05020102010507070707" pitchFamily="18" charset="2"/>
              <a:buChar char="³"/>
            </a:pPr>
            <a:r>
              <a:rPr lang="en-US" sz="3200" dirty="0">
                <a:solidFill>
                  <a:srgbClr val="B31166"/>
                </a:solidFill>
              </a:rPr>
              <a:t>How could this service benefit your region?</a:t>
            </a:r>
          </a:p>
          <a:p>
            <a:pPr marL="1066800" lvl="1" indent="-457200" rtl="0">
              <a:lnSpc>
                <a:spcPct val="135000"/>
              </a:lnSpc>
              <a:spcBef>
                <a:spcPts val="1000"/>
              </a:spcBef>
              <a:spcAft>
                <a:spcPts val="0"/>
              </a:spcAft>
              <a:buClr>
                <a:srgbClr val="008000"/>
              </a:buClr>
              <a:buSzPct val="75000"/>
              <a:buFont typeface="Wingdings 2" panose="05020102010507070707" pitchFamily="18" charset="2"/>
              <a:buChar char="³"/>
            </a:pPr>
            <a:r>
              <a:rPr lang="en-US" sz="3200" dirty="0">
                <a:solidFill>
                  <a:srgbClr val="B31166"/>
                </a:solidFill>
              </a:rPr>
              <a:t>Is there an existing relationship with parole?</a:t>
            </a:r>
          </a:p>
          <a:p>
            <a:pPr marL="1066800" lvl="1" indent="-457200" rtl="0">
              <a:lnSpc>
                <a:spcPct val="135000"/>
              </a:lnSpc>
              <a:spcBef>
                <a:spcPts val="1000"/>
              </a:spcBef>
              <a:spcAft>
                <a:spcPts val="0"/>
              </a:spcAft>
              <a:buClr>
                <a:srgbClr val="008000"/>
              </a:buClr>
              <a:buSzPct val="75000"/>
              <a:buFont typeface="Wingdings 2" panose="05020102010507070707" pitchFamily="18" charset="2"/>
              <a:buChar char="³"/>
            </a:pPr>
            <a:r>
              <a:rPr lang="en-US" sz="3200" dirty="0">
                <a:solidFill>
                  <a:srgbClr val="B31166"/>
                </a:solidFill>
              </a:rPr>
              <a:t>Could this project attract more members to service? (quality and quantity of human resources)</a:t>
            </a:r>
          </a:p>
          <a:p>
            <a:pPr marL="1066800" lvl="1" indent="-457200" rtl="0">
              <a:lnSpc>
                <a:spcPct val="135000"/>
              </a:lnSpc>
              <a:spcBef>
                <a:spcPts val="1000"/>
              </a:spcBef>
              <a:spcAft>
                <a:spcPts val="1800"/>
              </a:spcAft>
              <a:buClr>
                <a:srgbClr val="008000"/>
              </a:buClr>
              <a:buSzPct val="75000"/>
              <a:buFont typeface="Wingdings 2" panose="05020102010507070707" pitchFamily="18" charset="2"/>
              <a:buChar char="³"/>
            </a:pPr>
            <a:r>
              <a:rPr lang="en-US" sz="3200" dirty="0">
                <a:solidFill>
                  <a:srgbClr val="B31166"/>
                </a:solidFill>
              </a:rPr>
              <a:t>What other resources are available? (tech, financial)</a:t>
            </a:r>
            <a:endParaRPr lang="en-US" sz="2800" dirty="0">
              <a:solidFill>
                <a:srgbClr val="B31166"/>
              </a:solidFill>
            </a:endParaRPr>
          </a:p>
          <a:p>
            <a:pPr marL="0" lvl="0" indent="0" rtl="0">
              <a:spcBef>
                <a:spcPts val="1000"/>
              </a:spcBef>
              <a:spcAft>
                <a:spcPts val="0"/>
              </a:spcAft>
              <a:buSzPts val="144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1000" fill="hold"/>
                                        <p:tgtEl>
                                          <p:spTgt spid="390">
                                            <p:txEl>
                                              <p:pRg st="0" end="0"/>
                                            </p:txEl>
                                          </p:spTgt>
                                        </p:tgtEl>
                                        <p:attrNameLst>
                                          <p:attrName>style.color</p:attrName>
                                        </p:attrNameLst>
                                      </p:cBhvr>
                                      <p:to>
                                        <p:clrVal>
                                          <a:srgbClr val="FFFFFF"/>
                                        </p:clrVal>
                                      </p:to>
                                    </p:set>
                                    <p:set>
                                      <p:cBhvr>
                                        <p:cTn id="7" dur="1000" fill="hold"/>
                                        <p:tgtEl>
                                          <p:spTgt spid="390">
                                            <p:txEl>
                                              <p:pRg st="0" end="0"/>
                                            </p:txEl>
                                          </p:spTgt>
                                        </p:tgtEl>
                                        <p:attrNameLst>
                                          <p:attrName>fillcolor</p:attrName>
                                        </p:attrNameLst>
                                      </p:cBhvr>
                                      <p:to>
                                        <p:clrVal>
                                          <a:srgbClr val="FFFFFF"/>
                                        </p:clrVal>
                                      </p:to>
                                    </p:set>
                                    <p:set>
                                      <p:cBhvr>
                                        <p:cTn id="8" dur="1000" fill="hold"/>
                                        <p:tgtEl>
                                          <p:spTgt spid="390">
                                            <p:txEl>
                                              <p:pRg st="0" end="0"/>
                                            </p:txEl>
                                          </p:spTgt>
                                        </p:tgtEl>
                                        <p:attrNameLst>
                                          <p:attrName>fill.type</p:attrName>
                                        </p:attrNameLst>
                                      </p:cBhvr>
                                      <p:to>
                                        <p:strVal val="solid"/>
                                      </p:to>
                                    </p:set>
                                  </p:childTnLst>
                                </p:cTn>
                              </p:par>
                            </p:childTnLst>
                          </p:cTn>
                        </p:par>
                        <p:par>
                          <p:cTn id="9" fill="hold">
                            <p:stCondLst>
                              <p:cond delay="2440"/>
                            </p:stCondLst>
                            <p:childTnLst>
                              <p:par>
                                <p:cTn id="10" presetID="16" presetClass="emph" presetSubtype="0" fill="hold" nodeType="afterEffect">
                                  <p:stCondLst>
                                    <p:cond delay="0"/>
                                  </p:stCondLst>
                                  <p:iterate type="lt">
                                    <p:tmPct val="4000"/>
                                  </p:iterate>
                                  <p:childTnLst>
                                    <p:set>
                                      <p:cBhvr override="childStyle">
                                        <p:cTn id="11" dur="1000" fill="hold"/>
                                        <p:tgtEl>
                                          <p:spTgt spid="390">
                                            <p:txEl>
                                              <p:pRg st="1" end="1"/>
                                            </p:txEl>
                                          </p:spTgt>
                                        </p:tgtEl>
                                        <p:attrNameLst>
                                          <p:attrName>style.color</p:attrName>
                                        </p:attrNameLst>
                                      </p:cBhvr>
                                      <p:to>
                                        <p:clrVal>
                                          <a:srgbClr val="FFFFFF"/>
                                        </p:clrVal>
                                      </p:to>
                                    </p:set>
                                    <p:set>
                                      <p:cBhvr>
                                        <p:cTn id="12" dur="1000" fill="hold"/>
                                        <p:tgtEl>
                                          <p:spTgt spid="390">
                                            <p:txEl>
                                              <p:pRg st="1" end="1"/>
                                            </p:txEl>
                                          </p:spTgt>
                                        </p:tgtEl>
                                        <p:attrNameLst>
                                          <p:attrName>fillcolor</p:attrName>
                                        </p:attrNameLst>
                                      </p:cBhvr>
                                      <p:to>
                                        <p:clrVal>
                                          <a:srgbClr val="FFFFFF"/>
                                        </p:clrVal>
                                      </p:to>
                                    </p:set>
                                    <p:set>
                                      <p:cBhvr>
                                        <p:cTn id="13" dur="1000" fill="hold"/>
                                        <p:tgtEl>
                                          <p:spTgt spid="390">
                                            <p:txEl>
                                              <p:pRg st="1" end="1"/>
                                            </p:txEl>
                                          </p:spTgt>
                                        </p:tgtEl>
                                        <p:attrNameLst>
                                          <p:attrName>fill.type</p:attrName>
                                        </p:attrNameLst>
                                      </p:cBhvr>
                                      <p:to>
                                        <p:strVal val="solid"/>
                                      </p:to>
                                    </p:set>
                                  </p:childTnLst>
                                </p:cTn>
                              </p:par>
                            </p:childTnLst>
                          </p:cTn>
                        </p:par>
                        <p:par>
                          <p:cTn id="14" fill="hold">
                            <p:stCondLst>
                              <p:cond delay="5000"/>
                            </p:stCondLst>
                            <p:childTnLst>
                              <p:par>
                                <p:cTn id="15" presetID="16" presetClass="emph" presetSubtype="0" fill="hold" nodeType="afterEffect">
                                  <p:stCondLst>
                                    <p:cond delay="0"/>
                                  </p:stCondLst>
                                  <p:iterate type="lt">
                                    <p:tmPct val="4000"/>
                                  </p:iterate>
                                  <p:childTnLst>
                                    <p:set>
                                      <p:cBhvr override="childStyle">
                                        <p:cTn id="16" dur="1000" fill="hold"/>
                                        <p:tgtEl>
                                          <p:spTgt spid="390">
                                            <p:txEl>
                                              <p:pRg st="2" end="2"/>
                                            </p:txEl>
                                          </p:spTgt>
                                        </p:tgtEl>
                                        <p:attrNameLst>
                                          <p:attrName>style.color</p:attrName>
                                        </p:attrNameLst>
                                      </p:cBhvr>
                                      <p:to>
                                        <p:clrVal>
                                          <a:srgbClr val="FFFFFF"/>
                                        </p:clrVal>
                                      </p:to>
                                    </p:set>
                                    <p:set>
                                      <p:cBhvr>
                                        <p:cTn id="17" dur="1000" fill="hold"/>
                                        <p:tgtEl>
                                          <p:spTgt spid="390">
                                            <p:txEl>
                                              <p:pRg st="2" end="2"/>
                                            </p:txEl>
                                          </p:spTgt>
                                        </p:tgtEl>
                                        <p:attrNameLst>
                                          <p:attrName>fillcolor</p:attrName>
                                        </p:attrNameLst>
                                      </p:cBhvr>
                                      <p:to>
                                        <p:clrVal>
                                          <a:srgbClr val="FFFFFF"/>
                                        </p:clrVal>
                                      </p:to>
                                    </p:set>
                                    <p:set>
                                      <p:cBhvr>
                                        <p:cTn id="18" dur="1000" fill="hold"/>
                                        <p:tgtEl>
                                          <p:spTgt spid="390">
                                            <p:txEl>
                                              <p:pRg st="2" end="2"/>
                                            </p:txEl>
                                          </p:spTgt>
                                        </p:tgtEl>
                                        <p:attrNameLst>
                                          <p:attrName>fill.type</p:attrName>
                                        </p:attrNameLst>
                                      </p:cBhvr>
                                      <p:to>
                                        <p:strVal val="solid"/>
                                      </p:to>
                                    </p:set>
                                  </p:childTnLst>
                                </p:cTn>
                              </p:par>
                            </p:childTnLst>
                          </p:cTn>
                        </p:par>
                        <p:par>
                          <p:cTn id="19" fill="hold">
                            <p:stCondLst>
                              <p:cond delay="9160"/>
                            </p:stCondLst>
                            <p:childTnLst>
                              <p:par>
                                <p:cTn id="20" presetID="16" presetClass="emph" presetSubtype="0" fill="hold" nodeType="afterEffect">
                                  <p:stCondLst>
                                    <p:cond delay="0"/>
                                  </p:stCondLst>
                                  <p:iterate type="lt">
                                    <p:tmPct val="4000"/>
                                  </p:iterate>
                                  <p:childTnLst>
                                    <p:set>
                                      <p:cBhvr override="childStyle">
                                        <p:cTn id="21" dur="1000" fill="hold"/>
                                        <p:tgtEl>
                                          <p:spTgt spid="390">
                                            <p:txEl>
                                              <p:pRg st="3" end="3"/>
                                            </p:txEl>
                                          </p:spTgt>
                                        </p:tgtEl>
                                        <p:attrNameLst>
                                          <p:attrName>style.color</p:attrName>
                                        </p:attrNameLst>
                                      </p:cBhvr>
                                      <p:to>
                                        <p:clrVal>
                                          <a:srgbClr val="FFFFFF"/>
                                        </p:clrVal>
                                      </p:to>
                                    </p:set>
                                    <p:set>
                                      <p:cBhvr>
                                        <p:cTn id="22" dur="1000" fill="hold"/>
                                        <p:tgtEl>
                                          <p:spTgt spid="390">
                                            <p:txEl>
                                              <p:pRg st="3" end="3"/>
                                            </p:txEl>
                                          </p:spTgt>
                                        </p:tgtEl>
                                        <p:attrNameLst>
                                          <p:attrName>fillcolor</p:attrName>
                                        </p:attrNameLst>
                                      </p:cBhvr>
                                      <p:to>
                                        <p:clrVal>
                                          <a:srgbClr val="FFFFFF"/>
                                        </p:clrVal>
                                      </p:to>
                                    </p:set>
                                    <p:set>
                                      <p:cBhvr>
                                        <p:cTn id="23" dur="1000" fill="hold"/>
                                        <p:tgtEl>
                                          <p:spTgt spid="39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6000"/>
              <a:buFont typeface="Century Gothic"/>
              <a:buNone/>
            </a:pPr>
            <a:r>
              <a:rPr lang="en-US" sz="6000" dirty="0"/>
              <a:t>Thank you!!</a:t>
            </a:r>
            <a:endParaRPr dirty="0"/>
          </a:p>
        </p:txBody>
      </p:sp>
      <p:sp>
        <p:nvSpPr>
          <p:cNvPr id="397" name="Google Shape;397;p15"/>
          <p:cNvSpPr txBox="1">
            <a:spLocks noGrp="1"/>
          </p:cNvSpPr>
          <p:nvPr>
            <p:ph type="body" idx="1"/>
          </p:nvPr>
        </p:nvSpPr>
        <p:spPr>
          <a:xfrm>
            <a:off x="4503173" y="4598194"/>
            <a:ext cx="6938827" cy="19828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40"/>
              <a:buNone/>
            </a:pPr>
            <a:endParaRPr lang="en-US" dirty="0">
              <a:solidFill>
                <a:srgbClr val="674EA7"/>
              </a:solidFill>
            </a:endParaRPr>
          </a:p>
          <a:p>
            <a:pPr marL="0" lvl="0" indent="0" algn="r" rtl="0">
              <a:lnSpc>
                <a:spcPct val="100000"/>
              </a:lnSpc>
              <a:spcBef>
                <a:spcPts val="0"/>
              </a:spcBef>
              <a:spcAft>
                <a:spcPts val="0"/>
              </a:spcAft>
              <a:buSzPts val="1440"/>
              <a:buNone/>
            </a:pPr>
            <a:endParaRPr lang="en-US" sz="2100" dirty="0"/>
          </a:p>
          <a:p>
            <a:pPr marL="0" lvl="0" indent="0" algn="r" rtl="0">
              <a:lnSpc>
                <a:spcPct val="105000"/>
              </a:lnSpc>
              <a:spcBef>
                <a:spcPts val="600"/>
              </a:spcBef>
              <a:spcAft>
                <a:spcPts val="0"/>
              </a:spcAft>
              <a:buSzPts val="1440"/>
              <a:buNone/>
            </a:pPr>
            <a:r>
              <a:rPr lang="en-US" dirty="0"/>
              <a:t>Bob S, Chair </a:t>
            </a:r>
            <a:endParaRPr dirty="0"/>
          </a:p>
          <a:p>
            <a:pPr marL="0" lvl="0" indent="0" algn="r" rtl="0">
              <a:lnSpc>
                <a:spcPct val="105000"/>
              </a:lnSpc>
              <a:spcBef>
                <a:spcPts val="600"/>
              </a:spcBef>
              <a:spcAft>
                <a:spcPts val="0"/>
              </a:spcAft>
              <a:buSzPts val="1440"/>
              <a:buNone/>
            </a:pPr>
            <a:r>
              <a:rPr lang="en-US" dirty="0"/>
              <a:t>Lee M, Community Relations Coordinator</a:t>
            </a:r>
            <a:endParaRPr dirty="0"/>
          </a:p>
          <a:p>
            <a:pPr marL="0" lvl="0" indent="0" algn="r" rtl="0">
              <a:lnSpc>
                <a:spcPct val="105000"/>
              </a:lnSpc>
              <a:spcBef>
                <a:spcPts val="600"/>
              </a:spcBef>
              <a:spcAft>
                <a:spcPts val="0"/>
              </a:spcAft>
              <a:buSzPts val="1440"/>
              <a:buNone/>
            </a:pPr>
            <a:r>
              <a:rPr lang="en-US" dirty="0"/>
              <a:t>Kareem K, Meeting Coordinator (Thursday)</a:t>
            </a:r>
          </a:p>
          <a:p>
            <a:pPr marL="0" lvl="0" indent="0" algn="r" rtl="0">
              <a:lnSpc>
                <a:spcPct val="105000"/>
              </a:lnSpc>
              <a:spcBef>
                <a:spcPts val="600"/>
              </a:spcBef>
              <a:spcAft>
                <a:spcPts val="0"/>
              </a:spcAft>
              <a:buSzPts val="1440"/>
              <a:buNone/>
            </a:pPr>
            <a:r>
              <a:rPr lang="en-US" dirty="0"/>
              <a:t>Jeff W, Meeting Coordinator (Tuesday)</a:t>
            </a:r>
          </a:p>
          <a:p>
            <a:pPr marL="0" lvl="0" indent="0" algn="r" rtl="0">
              <a:lnSpc>
                <a:spcPct val="105000"/>
              </a:lnSpc>
              <a:spcBef>
                <a:spcPts val="600"/>
              </a:spcBef>
              <a:spcAft>
                <a:spcPts val="0"/>
              </a:spcAft>
              <a:buSzPts val="1440"/>
              <a:buNone/>
            </a:pPr>
            <a:r>
              <a:rPr lang="en-US" dirty="0"/>
              <a:t>De J, Meeting Volunteer (Tuesday)</a:t>
            </a:r>
          </a:p>
          <a:p>
            <a:pPr marL="0" lvl="0" indent="0" algn="r" rtl="0">
              <a:lnSpc>
                <a:spcPct val="100000"/>
              </a:lnSpc>
              <a:spcBef>
                <a:spcPts val="1000"/>
              </a:spcBef>
              <a:spcAft>
                <a:spcPts val="0"/>
              </a:spcAft>
              <a:buSzPts val="1440"/>
              <a:buNone/>
            </a:pPr>
            <a:endParaRPr lang="en-US" dirty="0">
              <a:solidFill>
                <a:srgbClr val="674EA7"/>
              </a:solidFill>
            </a:endParaRPr>
          </a:p>
          <a:p>
            <a:pPr marL="0" lvl="0" indent="0" algn="ctr" rtl="0">
              <a:lnSpc>
                <a:spcPct val="100000"/>
              </a:lnSpc>
              <a:spcBef>
                <a:spcPts val="1000"/>
              </a:spcBef>
              <a:spcAft>
                <a:spcPts val="0"/>
              </a:spcAft>
              <a:buSzPts val="1440"/>
              <a:buNone/>
            </a:pPr>
            <a:endParaRPr dirty="0">
              <a:solidFill>
                <a:srgbClr val="077CE7"/>
              </a:solidFill>
            </a:endParaRPr>
          </a:p>
        </p:txBody>
      </p:sp>
      <p:sp>
        <p:nvSpPr>
          <p:cNvPr id="398" name="Google Shape;398;p15"/>
          <p:cNvSpPr txBox="1"/>
          <p:nvPr/>
        </p:nvSpPr>
        <p:spPr>
          <a:xfrm>
            <a:off x="750000" y="2943509"/>
            <a:ext cx="10692000" cy="937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1440"/>
              <a:buFont typeface="Noto Sans Symbols"/>
              <a:buNone/>
            </a:pPr>
            <a:r>
              <a:rPr lang="en-US" sz="2800" i="0" u="none" strike="noStrike" cap="none" dirty="0">
                <a:solidFill>
                  <a:srgbClr val="EE52A4"/>
                </a:solidFill>
                <a:latin typeface="Century Gothic"/>
                <a:ea typeface="Century Gothic"/>
                <a:cs typeface="Century Gothic"/>
                <a:sym typeface="Century Gothic"/>
              </a:rPr>
              <a:t>Southern California Region of NA</a:t>
            </a:r>
            <a:br>
              <a:rPr lang="en-US" sz="2800" i="0" u="none" strike="noStrike" cap="none" dirty="0">
                <a:solidFill>
                  <a:srgbClr val="EE52A4"/>
                </a:solidFill>
                <a:latin typeface="Century Gothic"/>
                <a:ea typeface="Century Gothic"/>
                <a:cs typeface="Century Gothic"/>
                <a:sym typeface="Century Gothic"/>
              </a:rPr>
            </a:br>
            <a:r>
              <a:rPr lang="en-US" sz="2800" i="0" u="none" strike="noStrike" cap="none" dirty="0">
                <a:solidFill>
                  <a:srgbClr val="EE52A4"/>
                </a:solidFill>
                <a:latin typeface="Century Gothic"/>
                <a:ea typeface="Century Gothic"/>
                <a:cs typeface="Century Gothic"/>
                <a:sym typeface="Century Gothic"/>
              </a:rPr>
              <a:t>Public Relations Committee </a:t>
            </a:r>
            <a:r>
              <a:rPr lang="en-US" sz="2800" b="1" i="0" u="none" strike="noStrike" cap="none" dirty="0">
                <a:solidFill>
                  <a:srgbClr val="EE52A4"/>
                </a:solidFill>
                <a:latin typeface="Century Gothic"/>
                <a:ea typeface="Century Gothic"/>
                <a:cs typeface="Century Gothic"/>
                <a:sym typeface="Century Gothic"/>
              </a:rPr>
              <a:t>	</a:t>
            </a:r>
            <a:endParaRPr sz="2800" b="0" i="0" u="none" strike="noStrike" cap="none" dirty="0">
              <a:solidFill>
                <a:srgbClr val="000000"/>
              </a:solidFill>
              <a:latin typeface="Arial"/>
              <a:ea typeface="Arial"/>
              <a:cs typeface="Arial"/>
              <a:sym typeface="Arial"/>
            </a:endParaRPr>
          </a:p>
        </p:txBody>
      </p:sp>
      <p:sp>
        <p:nvSpPr>
          <p:cNvPr id="399" name="Google Shape;399;p15"/>
          <p:cNvSpPr txBox="1"/>
          <p:nvPr/>
        </p:nvSpPr>
        <p:spPr>
          <a:xfrm>
            <a:off x="1113795" y="3903155"/>
            <a:ext cx="10692000" cy="4782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560"/>
              <a:buFont typeface="Noto Sans Symbols"/>
              <a:buNone/>
            </a:pPr>
            <a:r>
              <a:rPr lang="en-US" sz="3600" b="0" i="0" u="sng" strike="noStrike" cap="none" dirty="0">
                <a:solidFill>
                  <a:srgbClr val="077CE7"/>
                </a:solidFill>
                <a:latin typeface="Century Gothic"/>
                <a:ea typeface="Century Gothic"/>
                <a:cs typeface="Century Gothic"/>
                <a:sym typeface="Century Gothic"/>
                <a:hlinkClick r:id="rId3">
                  <a:extLst>
                    <a:ext uri="{A12FA001-AC4F-418D-AE19-62706E023703}">
                      <ahyp:hlinkClr xmlns:ahyp="http://schemas.microsoft.com/office/drawing/2018/hyperlinkcolor" xmlns="" val="tx"/>
                    </a:ext>
                  </a:extLst>
                </a:hlinkClick>
              </a:rPr>
              <a:t>publicinfo@todayna.org</a:t>
            </a:r>
            <a:endParaRPr sz="3600" b="0" i="0" u="none" strike="noStrike" cap="none" dirty="0">
              <a:solidFill>
                <a:srgbClr val="077CE7"/>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accent1"/>
              </a:buClr>
              <a:buSzPts val="2560"/>
              <a:buFont typeface="Noto Sans Symbols"/>
              <a:buNone/>
            </a:pPr>
            <a:endParaRPr sz="3200" b="1" i="0" u="none" strike="noStrike" cap="none" dirty="0">
              <a:solidFill>
                <a:srgbClr val="EE52A4"/>
              </a:solidFill>
              <a:latin typeface="Century Gothic"/>
              <a:ea typeface="Century Gothic"/>
              <a:cs typeface="Century Gothic"/>
              <a:sym typeface="Century Gothic"/>
            </a:endParaRPr>
          </a:p>
        </p:txBody>
      </p:sp>
      <p:sp>
        <p:nvSpPr>
          <p:cNvPr id="6" name="Google Shape;397;p15">
            <a:extLst>
              <a:ext uri="{FF2B5EF4-FFF2-40B4-BE49-F238E27FC236}">
                <a16:creationId xmlns:a16="http://schemas.microsoft.com/office/drawing/2014/main" xmlns="" id="{602A503A-9C4B-4029-9CC1-1FEC9E046716}"/>
              </a:ext>
            </a:extLst>
          </p:cNvPr>
          <p:cNvSpPr txBox="1">
            <a:spLocks/>
          </p:cNvSpPr>
          <p:nvPr/>
        </p:nvSpPr>
        <p:spPr>
          <a:xfrm>
            <a:off x="157655" y="6117021"/>
            <a:ext cx="4846759" cy="680855"/>
          </a:xfrm>
          <a:prstGeom prst="rect">
            <a:avLst/>
          </a:prstGeom>
          <a:noFill/>
          <a:ln>
            <a:noFill/>
          </a:ln>
        </p:spPr>
        <p:txBody>
          <a:bodyPr spcFirstLastPara="1" wrap="square" lIns="91425" tIns="45700" rIns="91425" bIns="45700" anchor="ctr" anchorCtr="0">
            <a:noAutofit/>
          </a:bodyPr>
          <a:lstStyle>
            <a:lvl1pPr marL="457200" lvl="0" indent="-228600" algn="l" defTabSz="457200" rtl="0" eaLnBrk="1" latinLnBrk="0" hangingPunct="1">
              <a:lnSpc>
                <a:spcPct val="100000"/>
              </a:lnSpc>
              <a:spcBef>
                <a:spcPts val="1000"/>
              </a:spcBef>
              <a:spcAft>
                <a:spcPts val="0"/>
              </a:spcAft>
              <a:buClr>
                <a:schemeClr val="accent1">
                  <a:lumMod val="60000"/>
                  <a:lumOff val="40000"/>
                </a:schemeClr>
              </a:buClr>
              <a:buSzPts val="1440"/>
              <a:buFont typeface="Wingdings 3" charset="2"/>
              <a:buNone/>
              <a:defRPr sz="1800" b="0" i="0" kern="1200">
                <a:solidFill>
                  <a:schemeClr val="tx1"/>
                </a:solidFill>
                <a:latin typeface="+mj-lt"/>
                <a:ea typeface="+mj-ea"/>
                <a:cs typeface="+mj-cs"/>
              </a:defRPr>
            </a:lvl1pPr>
            <a:lvl2pPr marL="914400" lvl="1" indent="-228600" algn="l" defTabSz="457200" rtl="0" eaLnBrk="1" latinLnBrk="0" hangingPunct="1">
              <a:lnSpc>
                <a:spcPct val="100000"/>
              </a:lnSpc>
              <a:spcBef>
                <a:spcPts val="1000"/>
              </a:spcBef>
              <a:spcAft>
                <a:spcPts val="0"/>
              </a:spcAft>
              <a:buClr>
                <a:schemeClr val="accent1">
                  <a:lumMod val="60000"/>
                  <a:lumOff val="40000"/>
                </a:schemeClr>
              </a:buClr>
              <a:buSzPts val="960"/>
              <a:buFont typeface="Wingdings 3" charset="2"/>
              <a:buNone/>
              <a:defRPr sz="1200" b="0" i="0" kern="1200">
                <a:solidFill>
                  <a:schemeClr val="tx1"/>
                </a:solidFill>
                <a:latin typeface="+mj-lt"/>
                <a:ea typeface="+mj-ea"/>
                <a:cs typeface="+mj-cs"/>
              </a:defRPr>
            </a:lvl2pPr>
            <a:lvl3pPr marL="1371600" lvl="2" indent="-228600" algn="l" defTabSz="457200" rtl="0" eaLnBrk="1" latinLnBrk="0" hangingPunct="1">
              <a:lnSpc>
                <a:spcPct val="100000"/>
              </a:lnSpc>
              <a:spcBef>
                <a:spcPts val="1000"/>
              </a:spcBef>
              <a:spcAft>
                <a:spcPts val="0"/>
              </a:spcAft>
              <a:buClr>
                <a:schemeClr val="accent1">
                  <a:lumMod val="60000"/>
                  <a:lumOff val="40000"/>
                </a:schemeClr>
              </a:buClr>
              <a:buSzPts val="800"/>
              <a:buFont typeface="Wingdings 3" charset="2"/>
              <a:buNone/>
              <a:defRPr sz="1000" b="0" i="0" kern="1200">
                <a:solidFill>
                  <a:schemeClr val="tx1"/>
                </a:solidFill>
                <a:latin typeface="+mj-lt"/>
                <a:ea typeface="+mj-ea"/>
                <a:cs typeface="+mj-cs"/>
              </a:defRPr>
            </a:lvl3pPr>
            <a:lvl4pPr marL="1828800" lvl="3"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4pPr>
            <a:lvl5pPr marL="2286000" lvl="4"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5pPr>
            <a:lvl6pPr marL="2743200" lvl="5"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6pPr>
            <a:lvl7pPr marL="3200400" lvl="6"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7pPr>
            <a:lvl8pPr marL="3657600" lvl="7"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8pPr>
            <a:lvl9pPr marL="4114800" lvl="8" indent="-228600" algn="l" defTabSz="457200" rtl="0" eaLnBrk="1" latinLnBrk="0" hangingPunct="1">
              <a:lnSpc>
                <a:spcPct val="100000"/>
              </a:lnSpc>
              <a:spcBef>
                <a:spcPts val="1000"/>
              </a:spcBef>
              <a:spcAft>
                <a:spcPts val="0"/>
              </a:spcAft>
              <a:buClr>
                <a:schemeClr val="accent1">
                  <a:lumMod val="60000"/>
                  <a:lumOff val="40000"/>
                </a:schemeClr>
              </a:buClr>
              <a:buSzPts val="720"/>
              <a:buFont typeface="Wingdings 3" charset="2"/>
              <a:buNone/>
              <a:defRPr sz="900" b="0" i="0" kern="1200">
                <a:solidFill>
                  <a:schemeClr val="tx1"/>
                </a:solidFill>
                <a:latin typeface="+mj-lt"/>
                <a:ea typeface="+mj-ea"/>
                <a:cs typeface="+mj-cs"/>
              </a:defRPr>
            </a:lvl9pPr>
          </a:lstStyle>
          <a:p>
            <a:pPr marL="0" indent="0" algn="r">
              <a:spcBef>
                <a:spcPts val="0"/>
              </a:spcBef>
            </a:pPr>
            <a:endParaRPr lang="en-US" dirty="0">
              <a:solidFill>
                <a:srgbClr val="674EA7"/>
              </a:solidFill>
            </a:endParaRPr>
          </a:p>
          <a:p>
            <a:pPr marL="0" indent="0" algn="r">
              <a:spcBef>
                <a:spcPts val="0"/>
              </a:spcBef>
            </a:pPr>
            <a:endParaRPr lang="en-US" sz="2100" dirty="0"/>
          </a:p>
          <a:p>
            <a:pPr marL="0" indent="0" algn="r">
              <a:lnSpc>
                <a:spcPct val="105000"/>
              </a:lnSpc>
              <a:spcBef>
                <a:spcPts val="600"/>
              </a:spcBef>
            </a:pPr>
            <a:r>
              <a:rPr lang="en-US" i="1" dirty="0"/>
              <a:t>Cool rainbow artwork: Anders W, Sweden</a:t>
            </a:r>
          </a:p>
          <a:p>
            <a:pPr marL="0" indent="0" algn="r"/>
            <a:endParaRPr lang="en-US" dirty="0">
              <a:solidFill>
                <a:srgbClr val="674EA7"/>
              </a:solidFill>
            </a:endParaRPr>
          </a:p>
          <a:p>
            <a:pPr marL="0" indent="0" algn="ctr"/>
            <a:endParaRPr lang="en-US" dirty="0">
              <a:solidFill>
                <a:srgbClr val="077CE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wipe(down)">
                                      <p:cBhvr>
                                        <p:cTn id="7" dur="870">
                                          <p:stCondLst>
                                            <p:cond delay="0"/>
                                          </p:stCondLst>
                                        </p:cTn>
                                        <p:tgtEl>
                                          <p:spTgt spid="396"/>
                                        </p:tgtEl>
                                      </p:cBhvr>
                                    </p:animEffect>
                                    <p:anim calcmode="lin" valueType="num">
                                      <p:cBhvr>
                                        <p:cTn id="8" dur="2733" tmFilter="0,0; 0.14,0.36; 0.43,0.73; 0.71,0.91; 1.0,1.0">
                                          <p:stCondLst>
                                            <p:cond delay="0"/>
                                          </p:stCondLst>
                                        </p:cTn>
                                        <p:tgtEl>
                                          <p:spTgt spid="39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9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9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9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96"/>
                                        </p:tgtEl>
                                        <p:attrNameLst>
                                          <p:attrName>ppt_y</p:attrName>
                                        </p:attrNameLst>
                                      </p:cBhvr>
                                      <p:tavLst>
                                        <p:tav tm="0" fmla="#ppt_y-sin(pi*$)/81">
                                          <p:val>
                                            <p:fltVal val="0"/>
                                          </p:val>
                                        </p:tav>
                                        <p:tav tm="100000">
                                          <p:val>
                                            <p:fltVal val="1"/>
                                          </p:val>
                                        </p:tav>
                                      </p:tavLst>
                                    </p:anim>
                                    <p:animScale>
                                      <p:cBhvr>
                                        <p:cTn id="13" dur="39">
                                          <p:stCondLst>
                                            <p:cond delay="975"/>
                                          </p:stCondLst>
                                        </p:cTn>
                                        <p:tgtEl>
                                          <p:spTgt spid="396"/>
                                        </p:tgtEl>
                                      </p:cBhvr>
                                      <p:to x="100000" y="60000"/>
                                    </p:animScale>
                                    <p:animScale>
                                      <p:cBhvr>
                                        <p:cTn id="14" dur="249" decel="50000">
                                          <p:stCondLst>
                                            <p:cond delay="1014"/>
                                          </p:stCondLst>
                                        </p:cTn>
                                        <p:tgtEl>
                                          <p:spTgt spid="396"/>
                                        </p:tgtEl>
                                      </p:cBhvr>
                                      <p:to x="100000" y="100000"/>
                                    </p:animScale>
                                    <p:animScale>
                                      <p:cBhvr>
                                        <p:cTn id="15" dur="39">
                                          <p:stCondLst>
                                            <p:cond delay="1968"/>
                                          </p:stCondLst>
                                        </p:cTn>
                                        <p:tgtEl>
                                          <p:spTgt spid="396"/>
                                        </p:tgtEl>
                                      </p:cBhvr>
                                      <p:to x="100000" y="80000"/>
                                    </p:animScale>
                                    <p:animScale>
                                      <p:cBhvr>
                                        <p:cTn id="16" dur="249" decel="50000">
                                          <p:stCondLst>
                                            <p:cond delay="2007"/>
                                          </p:stCondLst>
                                        </p:cTn>
                                        <p:tgtEl>
                                          <p:spTgt spid="396"/>
                                        </p:tgtEl>
                                      </p:cBhvr>
                                      <p:to x="100000" y="100000"/>
                                    </p:animScale>
                                    <p:animScale>
                                      <p:cBhvr>
                                        <p:cTn id="17" dur="39">
                                          <p:stCondLst>
                                            <p:cond delay="2463"/>
                                          </p:stCondLst>
                                        </p:cTn>
                                        <p:tgtEl>
                                          <p:spTgt spid="396"/>
                                        </p:tgtEl>
                                      </p:cBhvr>
                                      <p:to x="100000" y="90000"/>
                                    </p:animScale>
                                    <p:animScale>
                                      <p:cBhvr>
                                        <p:cTn id="18" dur="249" decel="50000">
                                          <p:stCondLst>
                                            <p:cond delay="2502"/>
                                          </p:stCondLst>
                                        </p:cTn>
                                        <p:tgtEl>
                                          <p:spTgt spid="396"/>
                                        </p:tgtEl>
                                      </p:cBhvr>
                                      <p:to x="100000" y="100000"/>
                                    </p:animScale>
                                    <p:animScale>
                                      <p:cBhvr>
                                        <p:cTn id="19" dur="39">
                                          <p:stCondLst>
                                            <p:cond delay="2712"/>
                                          </p:stCondLst>
                                        </p:cTn>
                                        <p:tgtEl>
                                          <p:spTgt spid="396"/>
                                        </p:tgtEl>
                                      </p:cBhvr>
                                      <p:to x="100000" y="95000"/>
                                    </p:animScale>
                                    <p:animScale>
                                      <p:cBhvr>
                                        <p:cTn id="20" dur="249" decel="50000">
                                          <p:stCondLst>
                                            <p:cond delay="2751"/>
                                          </p:stCondLst>
                                        </p:cTn>
                                        <p:tgtEl>
                                          <p:spTgt spid="3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 name="Title 2">
            <a:extLst>
              <a:ext uri="{FF2B5EF4-FFF2-40B4-BE49-F238E27FC236}">
                <a16:creationId xmlns:a16="http://schemas.microsoft.com/office/drawing/2014/main" xmlns="" id="{754FFBF2-95EE-440B-AAE5-18598714A63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xmlns="" id="{EF4E6229-3CF8-4F22-A26C-BD3EAAE28ADB}"/>
              </a:ext>
            </a:extLst>
          </p:cNvPr>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1"/>
        <p:cNvGrpSpPr/>
        <p:nvPr/>
      </p:nvGrpSpPr>
      <p:grpSpPr>
        <a:xfrm>
          <a:off x="0" y="0"/>
          <a:ext cx="0" cy="0"/>
          <a:chOff x="0" y="0"/>
          <a:chExt cx="0" cy="0"/>
        </a:xfrm>
      </p:grpSpPr>
      <p:pic>
        <p:nvPicPr>
          <p:cNvPr id="126" name="Picture 125">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8" name="Picture 127">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0" name="Oval 129">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1" name="Picture 320">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3" name="Picture 322">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25" name="Rectangle 324">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7" name="Rectangle 326">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9" name="Rectangle 328">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1"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3" name="Freeform: Shape 332">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12" name="Google Shape;312;p10"/>
          <p:cNvSpPr txBox="1">
            <a:spLocks noGrp="1"/>
          </p:cNvSpPr>
          <p:nvPr>
            <p:ph type="title"/>
          </p:nvPr>
        </p:nvSpPr>
        <p:spPr>
          <a:xfrm>
            <a:off x="3083451" y="800707"/>
            <a:ext cx="6022428" cy="1400530"/>
          </a:xfrm>
          <a:prstGeom prst="rect">
            <a:avLst/>
          </a:prstGeom>
        </p:spPr>
        <p:txBody>
          <a:bodyPr spcFirstLastPara="1" vert="horz" lIns="91440" tIns="45720" rIns="91440" bIns="45720" rtlCol="0" anchor="ctr" anchorCtr="0">
            <a:normAutofit/>
          </a:bodyPr>
          <a:lstStyle/>
          <a:p>
            <a:pPr marL="0" lvl="0" indent="0" algn="ctr">
              <a:lnSpc>
                <a:spcPct val="90000"/>
              </a:lnSpc>
              <a:spcBef>
                <a:spcPct val="0"/>
              </a:spcBef>
              <a:spcAft>
                <a:spcPts val="0"/>
              </a:spcAft>
              <a:buClr>
                <a:schemeClr val="lt2"/>
              </a:buClr>
              <a:buSzPts val="4000"/>
            </a:pPr>
            <a:endParaRPr lang="en-US" sz="5400" dirty="0">
              <a:solidFill>
                <a:srgbClr val="FFFFFF"/>
              </a:solidFill>
            </a:endParaRPr>
          </a:p>
        </p:txBody>
      </p:sp>
      <p:sp>
        <p:nvSpPr>
          <p:cNvPr id="313" name="Google Shape;313;p10"/>
          <p:cNvSpPr txBox="1">
            <a:spLocks noGrp="1"/>
          </p:cNvSpPr>
          <p:nvPr>
            <p:ph type="body" idx="1"/>
          </p:nvPr>
        </p:nvSpPr>
        <p:spPr>
          <a:xfrm>
            <a:off x="1103312" y="2763520"/>
            <a:ext cx="10020300" cy="3484879"/>
          </a:xfrm>
          <a:prstGeom prst="rect">
            <a:avLst/>
          </a:prstGeom>
        </p:spPr>
        <p:txBody>
          <a:bodyPr spcFirstLastPara="1" vert="horz" lIns="91440" tIns="45720" rIns="91440" bIns="45720" rtlCol="0" anchorCtr="0">
            <a:normAutofit/>
          </a:bodyPr>
          <a:lstStyle/>
          <a:p>
            <a:pPr marL="342900" lvl="0" indent="-342900">
              <a:buClr>
                <a:srgbClr val="008000"/>
              </a:buClr>
              <a:buSzPct val="80000"/>
              <a:buFont typeface="Wingdings 2" panose="05020102010507070707" pitchFamily="18" charset="2"/>
              <a:buChar char="³"/>
            </a:pPr>
            <a:endParaRPr lang="en-US"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Shape 261"/>
        <p:cNvGrpSpPr/>
        <p:nvPr/>
      </p:nvGrpSpPr>
      <p:grpSpPr>
        <a:xfrm>
          <a:off x="0" y="0"/>
          <a:ext cx="0" cy="0"/>
          <a:chOff x="0" y="0"/>
          <a:chExt cx="0" cy="0"/>
        </a:xfrm>
      </p:grpSpPr>
      <p:pic>
        <p:nvPicPr>
          <p:cNvPr id="192" name="Picture 191">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93" name="Picture 192">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4" name="Oval 193">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5" name="Picture 194">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6" name="Picture 195">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7" name="Rectangle 196">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8" name="Rectangle 197">
            <a:extLst>
              <a:ext uri="{FF2B5EF4-FFF2-40B4-BE49-F238E27FC236}">
                <a16:creationId xmlns:a16="http://schemas.microsoft.com/office/drawing/2014/main" xmlns=""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xmlns=""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0" name="Freeform 16">
            <a:extLst>
              <a:ext uri="{FF2B5EF4-FFF2-40B4-BE49-F238E27FC236}">
                <a16:creationId xmlns:a16="http://schemas.microsoft.com/office/drawing/2014/main" xmlns=""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63" name="Google Shape;263;p2"/>
          <p:cNvSpPr txBox="1">
            <a:spLocks noGrp="1"/>
          </p:cNvSpPr>
          <p:nvPr>
            <p:ph type="body" idx="1"/>
          </p:nvPr>
        </p:nvSpPr>
        <p:spPr>
          <a:xfrm>
            <a:off x="2180277" y="4573652"/>
            <a:ext cx="8518797" cy="2169141"/>
          </a:xfrm>
          <a:prstGeom prst="rect">
            <a:avLst/>
          </a:prstGeom>
        </p:spPr>
        <p:txBody>
          <a:bodyPr spcFirstLastPara="1" vert="horz" lIns="91440" tIns="45720" rIns="91440" bIns="45720" rtlCol="0" anchor="t" anchorCtr="0">
            <a:noAutofit/>
          </a:bodyPr>
          <a:lstStyle/>
          <a:p>
            <a:pPr marL="457200" lvl="0" indent="-457200">
              <a:lnSpc>
                <a:spcPct val="90000"/>
              </a:lnSpc>
              <a:spcAft>
                <a:spcPts val="1000"/>
              </a:spcAft>
              <a:buClr>
                <a:srgbClr val="B31166"/>
              </a:buClr>
              <a:buFont typeface="Wingdings 2" panose="05020102010507070707" pitchFamily="18" charset="2"/>
              <a:buChar char="²"/>
            </a:pPr>
            <a:r>
              <a:rPr lang="en-US" sz="3200" cap="small" dirty="0">
                <a:solidFill>
                  <a:srgbClr val="008000"/>
                </a:solidFill>
                <a:effectLst>
                  <a:outerShdw blurRad="38100" dist="38100" dir="2700000" algn="tl">
                    <a:srgbClr val="000000">
                      <a:alpha val="43137"/>
                    </a:srgbClr>
                  </a:outerShdw>
                </a:effectLst>
              </a:rPr>
              <a:t>The presentation / meeting</a:t>
            </a:r>
          </a:p>
          <a:p>
            <a:pPr marL="457200" lvl="0" indent="-457200">
              <a:lnSpc>
                <a:spcPct val="90000"/>
              </a:lnSpc>
              <a:spcAft>
                <a:spcPts val="1000"/>
              </a:spcAft>
              <a:buClr>
                <a:srgbClr val="B31166"/>
              </a:buClr>
              <a:buFont typeface="Wingdings 2" panose="05020102010507070707" pitchFamily="18" charset="2"/>
              <a:buChar char="²"/>
            </a:pPr>
            <a:r>
              <a:rPr lang="en-US" sz="3200" cap="small" dirty="0">
                <a:solidFill>
                  <a:srgbClr val="008000"/>
                </a:solidFill>
                <a:effectLst>
                  <a:outerShdw blurRad="38100" dist="38100" dir="2700000" algn="tl">
                    <a:srgbClr val="000000">
                      <a:alpha val="43137"/>
                    </a:srgbClr>
                  </a:outerShdw>
                </a:effectLst>
              </a:rPr>
              <a:t>The SoCal virtual parolee meeting</a:t>
            </a:r>
          </a:p>
          <a:p>
            <a:pPr marL="457200" lvl="0" indent="-457200">
              <a:lnSpc>
                <a:spcPct val="90000"/>
              </a:lnSpc>
              <a:spcAft>
                <a:spcPts val="1000"/>
              </a:spcAft>
              <a:buClr>
                <a:srgbClr val="B31166"/>
              </a:buClr>
              <a:buFont typeface="Wingdings 2" panose="05020102010507070707" pitchFamily="18" charset="2"/>
              <a:buChar char="²"/>
            </a:pPr>
            <a:r>
              <a:rPr lang="en-US" sz="3200" cap="small" dirty="0">
                <a:solidFill>
                  <a:srgbClr val="008000"/>
                </a:solidFill>
                <a:effectLst>
                  <a:outerShdw blurRad="38100" dist="38100" dir="2700000" algn="tl">
                    <a:srgbClr val="000000">
                      <a:alpha val="43137"/>
                    </a:srgbClr>
                  </a:outerShdw>
                </a:effectLst>
              </a:rPr>
              <a:t>Launching your virtual parolee meeting</a:t>
            </a:r>
          </a:p>
        </p:txBody>
      </p:sp>
      <p:grpSp>
        <p:nvGrpSpPr>
          <p:cNvPr id="13" name="Group 12">
            <a:extLst>
              <a:ext uri="{FF2B5EF4-FFF2-40B4-BE49-F238E27FC236}">
                <a16:creationId xmlns:a16="http://schemas.microsoft.com/office/drawing/2014/main" xmlns="" id="{765DF99A-8532-490B-A524-DA9773F5596C}"/>
              </a:ext>
            </a:extLst>
          </p:cNvPr>
          <p:cNvGrpSpPr/>
          <p:nvPr/>
        </p:nvGrpSpPr>
        <p:grpSpPr>
          <a:xfrm>
            <a:off x="3938284" y="366324"/>
            <a:ext cx="4060823" cy="3998086"/>
            <a:chOff x="8114557" y="2588073"/>
            <a:chExt cx="3487645" cy="3433763"/>
          </a:xfrm>
        </p:grpSpPr>
        <p:grpSp>
          <p:nvGrpSpPr>
            <p:cNvPr id="14" name="Graphic 2" descr="A collection of circles in various sizes and patterns">
              <a:extLst>
                <a:ext uri="{FF2B5EF4-FFF2-40B4-BE49-F238E27FC236}">
                  <a16:creationId xmlns:a16="http://schemas.microsoft.com/office/drawing/2014/main" xmlns="" id="{CF3086E1-BDC1-4578-BDD8-9E95E012E0C4}"/>
                </a:ext>
              </a:extLst>
            </p:cNvPr>
            <p:cNvGrpSpPr/>
            <p:nvPr/>
          </p:nvGrpSpPr>
          <p:grpSpPr>
            <a:xfrm>
              <a:off x="9888769" y="4134057"/>
              <a:ext cx="1713433" cy="1713433"/>
              <a:chOff x="9888769" y="4134057"/>
              <a:chExt cx="1713433" cy="1713433"/>
            </a:xfrm>
            <a:solidFill>
              <a:srgbClr val="D2D2D2"/>
            </a:solidFill>
          </p:grpSpPr>
          <p:sp>
            <p:nvSpPr>
              <p:cNvPr id="78" name="Graphic 2" descr="A collection of circles in various sizes and patterns">
                <a:extLst>
                  <a:ext uri="{FF2B5EF4-FFF2-40B4-BE49-F238E27FC236}">
                    <a16:creationId xmlns:a16="http://schemas.microsoft.com/office/drawing/2014/main" xmlns="" id="{D56DFAE3-9865-466A-8398-A4CBBF42ABC8}"/>
                  </a:ext>
                </a:extLst>
              </p:cNvPr>
              <p:cNvSpPr/>
              <p:nvPr/>
            </p:nvSpPr>
            <p:spPr>
              <a:xfrm>
                <a:off x="11155803" y="5401072"/>
                <a:ext cx="342500" cy="342500"/>
              </a:xfrm>
              <a:custGeom>
                <a:avLst/>
                <a:gdLst>
                  <a:gd name="connsiteX0" fmla="*/ 68647 w 342500"/>
                  <a:gd name="connsiteY0" fmla="*/ 300790 h 342500"/>
                  <a:gd name="connsiteX1" fmla="*/ 300780 w 342500"/>
                  <a:gd name="connsiteY1" fmla="*/ 68656 h 342500"/>
                  <a:gd name="connsiteX2" fmla="*/ 342500 w 342500"/>
                  <a:gd name="connsiteY2" fmla="*/ 0 h 342500"/>
                  <a:gd name="connsiteX3" fmla="*/ 0 w 342500"/>
                  <a:gd name="connsiteY3" fmla="*/ 342500 h 342500"/>
                  <a:gd name="connsiteX4" fmla="*/ 68647 w 342500"/>
                  <a:gd name="connsiteY4" fmla="*/ 300790 h 3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00" h="342500">
                    <a:moveTo>
                      <a:pt x="68647" y="300790"/>
                    </a:moveTo>
                    <a:lnTo>
                      <a:pt x="300780" y="68656"/>
                    </a:lnTo>
                    <a:lnTo>
                      <a:pt x="342500" y="0"/>
                    </a:lnTo>
                    <a:lnTo>
                      <a:pt x="0" y="342500"/>
                    </a:lnTo>
                    <a:lnTo>
                      <a:pt x="68647" y="300790"/>
                    </a:lnTo>
                    <a:close/>
                  </a:path>
                </a:pathLst>
              </a:custGeom>
              <a:solidFill>
                <a:srgbClr val="D2D2D2"/>
              </a:solidFill>
              <a:ln w="9525" cap="flat">
                <a:noFill/>
                <a:prstDash val="solid"/>
                <a:miter/>
              </a:ln>
            </p:spPr>
            <p:txBody>
              <a:bodyPr rtlCol="0" anchor="ctr"/>
              <a:lstStyle/>
              <a:p>
                <a:endParaRPr lang="en-US"/>
              </a:p>
            </p:txBody>
          </p:sp>
          <p:sp>
            <p:nvSpPr>
              <p:cNvPr id="79" name="Graphic 2" descr="A collection of circles in various sizes and patterns">
                <a:extLst>
                  <a:ext uri="{FF2B5EF4-FFF2-40B4-BE49-F238E27FC236}">
                    <a16:creationId xmlns:a16="http://schemas.microsoft.com/office/drawing/2014/main" xmlns="" id="{ECFBB08D-1292-4CFF-9CF7-6BBE639A54CA}"/>
                  </a:ext>
                </a:extLst>
              </p:cNvPr>
              <p:cNvSpPr/>
              <p:nvPr/>
            </p:nvSpPr>
            <p:spPr>
              <a:xfrm>
                <a:off x="11000155" y="5245453"/>
                <a:ext cx="563955" cy="563956"/>
              </a:xfrm>
              <a:custGeom>
                <a:avLst/>
                <a:gdLst>
                  <a:gd name="connsiteX0" fmla="*/ 40719 w 563955"/>
                  <a:gd name="connsiteY0" fmla="*/ 550174 h 563956"/>
                  <a:gd name="connsiteX1" fmla="*/ 550183 w 563955"/>
                  <a:gd name="connsiteY1" fmla="*/ 40710 h 563956"/>
                  <a:gd name="connsiteX2" fmla="*/ 563956 w 563955"/>
                  <a:gd name="connsiteY2" fmla="*/ 0 h 563956"/>
                  <a:gd name="connsiteX3" fmla="*/ 0 w 563955"/>
                  <a:gd name="connsiteY3" fmla="*/ 563956 h 563956"/>
                  <a:gd name="connsiteX4" fmla="*/ 40719 w 563955"/>
                  <a:gd name="connsiteY4" fmla="*/ 550174 h 5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955" h="563956">
                    <a:moveTo>
                      <a:pt x="40719" y="550174"/>
                    </a:moveTo>
                    <a:lnTo>
                      <a:pt x="550183" y="40710"/>
                    </a:lnTo>
                    <a:lnTo>
                      <a:pt x="563956" y="0"/>
                    </a:lnTo>
                    <a:lnTo>
                      <a:pt x="0" y="563956"/>
                    </a:lnTo>
                    <a:lnTo>
                      <a:pt x="40719" y="550174"/>
                    </a:lnTo>
                    <a:close/>
                  </a:path>
                </a:pathLst>
              </a:custGeom>
              <a:solidFill>
                <a:srgbClr val="D2D2D2"/>
              </a:solidFill>
              <a:ln w="9525" cap="flat">
                <a:noFill/>
                <a:prstDash val="solid"/>
                <a:miter/>
              </a:ln>
            </p:spPr>
            <p:txBody>
              <a:bodyPr rtlCol="0" anchor="ctr"/>
              <a:lstStyle/>
              <a:p>
                <a:endParaRPr lang="en-US"/>
              </a:p>
            </p:txBody>
          </p:sp>
          <p:sp>
            <p:nvSpPr>
              <p:cNvPr id="80" name="Graphic 2" descr="A collection of circles in various sizes and patterns">
                <a:extLst>
                  <a:ext uri="{FF2B5EF4-FFF2-40B4-BE49-F238E27FC236}">
                    <a16:creationId xmlns:a16="http://schemas.microsoft.com/office/drawing/2014/main" xmlns="" id="{A7B44CA6-DFC5-4B15-8D2B-949F346445E7}"/>
                  </a:ext>
                </a:extLst>
              </p:cNvPr>
              <p:cNvSpPr/>
              <p:nvPr/>
            </p:nvSpPr>
            <p:spPr>
              <a:xfrm>
                <a:off x="10882903" y="5128181"/>
                <a:ext cx="708688" cy="708688"/>
              </a:xfrm>
              <a:custGeom>
                <a:avLst/>
                <a:gdLst>
                  <a:gd name="connsiteX0" fmla="*/ 32785 w 708688"/>
                  <a:gd name="connsiteY0" fmla="*/ 702840 h 708688"/>
                  <a:gd name="connsiteX1" fmla="*/ 702831 w 708688"/>
                  <a:gd name="connsiteY1" fmla="*/ 32795 h 708688"/>
                  <a:gd name="connsiteX2" fmla="*/ 708688 w 708688"/>
                  <a:gd name="connsiteY2" fmla="*/ 0 h 708688"/>
                  <a:gd name="connsiteX3" fmla="*/ 0 w 708688"/>
                  <a:gd name="connsiteY3" fmla="*/ 708688 h 708688"/>
                  <a:gd name="connsiteX4" fmla="*/ 32785 w 708688"/>
                  <a:gd name="connsiteY4" fmla="*/ 702840 h 70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88" h="708688">
                    <a:moveTo>
                      <a:pt x="32785" y="702840"/>
                    </a:moveTo>
                    <a:lnTo>
                      <a:pt x="702831" y="32795"/>
                    </a:lnTo>
                    <a:cubicBezTo>
                      <a:pt x="705021" y="21898"/>
                      <a:pt x="706917" y="10963"/>
                      <a:pt x="708688" y="0"/>
                    </a:cubicBezTo>
                    <a:lnTo>
                      <a:pt x="0" y="708688"/>
                    </a:lnTo>
                    <a:cubicBezTo>
                      <a:pt x="10954" y="706926"/>
                      <a:pt x="21888" y="705031"/>
                      <a:pt x="32785" y="702840"/>
                    </a:cubicBezTo>
                    <a:close/>
                  </a:path>
                </a:pathLst>
              </a:custGeom>
              <a:solidFill>
                <a:srgbClr val="D2D2D2"/>
              </a:solidFill>
              <a:ln w="9525" cap="flat">
                <a:noFill/>
                <a:prstDash val="solid"/>
                <a:miter/>
              </a:ln>
            </p:spPr>
            <p:txBody>
              <a:bodyPr rtlCol="0" anchor="ctr"/>
              <a:lstStyle/>
              <a:p>
                <a:endParaRPr lang="en-US"/>
              </a:p>
            </p:txBody>
          </p:sp>
          <p:sp>
            <p:nvSpPr>
              <p:cNvPr id="81" name="Graphic 2" descr="A collection of circles in various sizes and patterns">
                <a:extLst>
                  <a:ext uri="{FF2B5EF4-FFF2-40B4-BE49-F238E27FC236}">
                    <a16:creationId xmlns:a16="http://schemas.microsoft.com/office/drawing/2014/main" xmlns="" id="{55D5077D-7029-4D7D-A729-43A69A5A9CA2}"/>
                  </a:ext>
                </a:extLst>
              </p:cNvPr>
              <p:cNvSpPr/>
              <p:nvPr/>
            </p:nvSpPr>
            <p:spPr>
              <a:xfrm>
                <a:off x="10782747" y="5028045"/>
                <a:ext cx="819188" cy="819188"/>
              </a:xfrm>
              <a:custGeom>
                <a:avLst/>
                <a:gdLst>
                  <a:gd name="connsiteX0" fmla="*/ 28813 w 819188"/>
                  <a:gd name="connsiteY0" fmla="*/ 817302 h 819188"/>
                  <a:gd name="connsiteX1" fmla="*/ 817312 w 819188"/>
                  <a:gd name="connsiteY1" fmla="*/ 28813 h 819188"/>
                  <a:gd name="connsiteX2" fmla="*/ 819188 w 819188"/>
                  <a:gd name="connsiteY2" fmla="*/ 0 h 819188"/>
                  <a:gd name="connsiteX3" fmla="*/ 0 w 819188"/>
                  <a:gd name="connsiteY3" fmla="*/ 819188 h 819188"/>
                  <a:gd name="connsiteX4" fmla="*/ 28813 w 819188"/>
                  <a:gd name="connsiteY4" fmla="*/ 817302 h 81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88" h="819188">
                    <a:moveTo>
                      <a:pt x="28813" y="817302"/>
                    </a:moveTo>
                    <a:lnTo>
                      <a:pt x="817312" y="28813"/>
                    </a:lnTo>
                    <a:cubicBezTo>
                      <a:pt x="818055" y="19212"/>
                      <a:pt x="818769" y="9611"/>
                      <a:pt x="819188" y="0"/>
                    </a:cubicBezTo>
                    <a:lnTo>
                      <a:pt x="0" y="819188"/>
                    </a:lnTo>
                    <a:cubicBezTo>
                      <a:pt x="9611" y="818759"/>
                      <a:pt x="19212" y="818036"/>
                      <a:pt x="28813" y="817302"/>
                    </a:cubicBezTo>
                    <a:close/>
                  </a:path>
                </a:pathLst>
              </a:custGeom>
              <a:solidFill>
                <a:srgbClr val="D2D2D2"/>
              </a:solidFill>
              <a:ln w="9525" cap="flat">
                <a:noFill/>
                <a:prstDash val="solid"/>
                <a:miter/>
              </a:ln>
            </p:spPr>
            <p:txBody>
              <a:bodyPr rtlCol="0" anchor="ctr"/>
              <a:lstStyle/>
              <a:p>
                <a:endParaRPr lang="en-US"/>
              </a:p>
            </p:txBody>
          </p:sp>
          <p:sp>
            <p:nvSpPr>
              <p:cNvPr id="82" name="Graphic 2" descr="A collection of circles in various sizes and patterns">
                <a:extLst>
                  <a:ext uri="{FF2B5EF4-FFF2-40B4-BE49-F238E27FC236}">
                    <a16:creationId xmlns:a16="http://schemas.microsoft.com/office/drawing/2014/main" xmlns="" id="{0E29B4C1-9C7A-49AE-BAD3-8B280A322571}"/>
                  </a:ext>
                </a:extLst>
              </p:cNvPr>
              <p:cNvSpPr/>
              <p:nvPr/>
            </p:nvSpPr>
            <p:spPr>
              <a:xfrm>
                <a:off x="10693803" y="4939091"/>
                <a:ext cx="908399" cy="908399"/>
              </a:xfrm>
              <a:custGeom>
                <a:avLst/>
                <a:gdLst>
                  <a:gd name="connsiteX0" fmla="*/ 25813 w 908399"/>
                  <a:gd name="connsiteY0" fmla="*/ 908400 h 908399"/>
                  <a:gd name="connsiteX1" fmla="*/ 908400 w 908399"/>
                  <a:gd name="connsiteY1" fmla="*/ 25813 h 908399"/>
                  <a:gd name="connsiteX2" fmla="*/ 907275 w 908399"/>
                  <a:gd name="connsiteY2" fmla="*/ 0 h 908399"/>
                  <a:gd name="connsiteX3" fmla="*/ 0 w 908399"/>
                  <a:gd name="connsiteY3" fmla="*/ 907275 h 908399"/>
                  <a:gd name="connsiteX4" fmla="*/ 25813 w 908399"/>
                  <a:gd name="connsiteY4" fmla="*/ 908400 h 908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99" h="908399">
                    <a:moveTo>
                      <a:pt x="25813" y="908400"/>
                    </a:moveTo>
                    <a:lnTo>
                      <a:pt x="908400" y="25813"/>
                    </a:lnTo>
                    <a:cubicBezTo>
                      <a:pt x="908142" y="17202"/>
                      <a:pt x="907790" y="8601"/>
                      <a:pt x="907275" y="0"/>
                    </a:cubicBezTo>
                    <a:lnTo>
                      <a:pt x="0" y="907275"/>
                    </a:lnTo>
                    <a:cubicBezTo>
                      <a:pt x="8592" y="907790"/>
                      <a:pt x="17202" y="908142"/>
                      <a:pt x="25813" y="908400"/>
                    </a:cubicBezTo>
                    <a:close/>
                  </a:path>
                </a:pathLst>
              </a:custGeom>
              <a:solidFill>
                <a:srgbClr val="D2D2D2"/>
              </a:solidFill>
              <a:ln w="9525" cap="flat">
                <a:noFill/>
                <a:prstDash val="solid"/>
                <a:miter/>
              </a:ln>
            </p:spPr>
            <p:txBody>
              <a:bodyPr rtlCol="0" anchor="ctr"/>
              <a:lstStyle/>
              <a:p>
                <a:endParaRPr lang="en-US"/>
              </a:p>
            </p:txBody>
          </p:sp>
          <p:sp>
            <p:nvSpPr>
              <p:cNvPr id="83" name="Graphic 2" descr="A collection of circles in various sizes and patterns">
                <a:extLst>
                  <a:ext uri="{FF2B5EF4-FFF2-40B4-BE49-F238E27FC236}">
                    <a16:creationId xmlns:a16="http://schemas.microsoft.com/office/drawing/2014/main" xmlns="" id="{CB79685E-818B-437F-9CDA-BAFAA728B9D7}"/>
                  </a:ext>
                </a:extLst>
              </p:cNvPr>
              <p:cNvSpPr/>
              <p:nvPr/>
            </p:nvSpPr>
            <p:spPr>
              <a:xfrm>
                <a:off x="10612726" y="4858023"/>
                <a:ext cx="982932" cy="982922"/>
              </a:xfrm>
              <a:custGeom>
                <a:avLst/>
                <a:gdLst>
                  <a:gd name="connsiteX0" fmla="*/ 23632 w 982932"/>
                  <a:gd name="connsiteY0" fmla="*/ 982923 h 982922"/>
                  <a:gd name="connsiteX1" fmla="*/ 982932 w 982932"/>
                  <a:gd name="connsiteY1" fmla="*/ 23622 h 982922"/>
                  <a:gd name="connsiteX2" fmla="*/ 979618 w 982932"/>
                  <a:gd name="connsiteY2" fmla="*/ 0 h 982922"/>
                  <a:gd name="connsiteX3" fmla="*/ 0 w 982932"/>
                  <a:gd name="connsiteY3" fmla="*/ 979608 h 982922"/>
                  <a:gd name="connsiteX4" fmla="*/ 23632 w 982932"/>
                  <a:gd name="connsiteY4" fmla="*/ 982923 h 9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32" h="982922">
                    <a:moveTo>
                      <a:pt x="23632" y="982923"/>
                    </a:moveTo>
                    <a:lnTo>
                      <a:pt x="982932" y="23622"/>
                    </a:lnTo>
                    <a:cubicBezTo>
                      <a:pt x="981923" y="15735"/>
                      <a:pt x="980847" y="7858"/>
                      <a:pt x="979618" y="0"/>
                    </a:cubicBezTo>
                    <a:lnTo>
                      <a:pt x="0" y="979608"/>
                    </a:lnTo>
                    <a:cubicBezTo>
                      <a:pt x="7868" y="980837"/>
                      <a:pt x="15745" y="981913"/>
                      <a:pt x="23632" y="982923"/>
                    </a:cubicBezTo>
                    <a:close/>
                  </a:path>
                </a:pathLst>
              </a:custGeom>
              <a:solidFill>
                <a:srgbClr val="D2D2D2"/>
              </a:solidFill>
              <a:ln w="9525" cap="flat">
                <a:noFill/>
                <a:prstDash val="solid"/>
                <a:miter/>
              </a:ln>
            </p:spPr>
            <p:txBody>
              <a:bodyPr rtlCol="0" anchor="ctr"/>
              <a:lstStyle/>
              <a:p>
                <a:endParaRPr lang="en-US"/>
              </a:p>
            </p:txBody>
          </p:sp>
          <p:sp>
            <p:nvSpPr>
              <p:cNvPr id="84" name="Graphic 2" descr="A collection of circles in various sizes and patterns">
                <a:extLst>
                  <a:ext uri="{FF2B5EF4-FFF2-40B4-BE49-F238E27FC236}">
                    <a16:creationId xmlns:a16="http://schemas.microsoft.com/office/drawing/2014/main" xmlns="" id="{4D030043-9A69-42F4-8DE0-589E21EF4340}"/>
                  </a:ext>
                </a:extLst>
              </p:cNvPr>
              <p:cNvSpPr/>
              <p:nvPr/>
            </p:nvSpPr>
            <p:spPr>
              <a:xfrm>
                <a:off x="10537926" y="4783214"/>
                <a:ext cx="1044397" cy="1044397"/>
              </a:xfrm>
              <a:custGeom>
                <a:avLst/>
                <a:gdLst>
                  <a:gd name="connsiteX0" fmla="*/ 21955 w 1044397"/>
                  <a:gd name="connsiteY0" fmla="*/ 1044397 h 1044397"/>
                  <a:gd name="connsiteX1" fmla="*/ 1044397 w 1044397"/>
                  <a:gd name="connsiteY1" fmla="*/ 21955 h 1044397"/>
                  <a:gd name="connsiteX2" fmla="*/ 1039416 w 1044397"/>
                  <a:gd name="connsiteY2" fmla="*/ 0 h 1044397"/>
                  <a:gd name="connsiteX3" fmla="*/ 0 w 1044397"/>
                  <a:gd name="connsiteY3" fmla="*/ 1039416 h 1044397"/>
                  <a:gd name="connsiteX4" fmla="*/ 21955 w 1044397"/>
                  <a:gd name="connsiteY4" fmla="*/ 1044397 h 1044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97" h="1044397">
                    <a:moveTo>
                      <a:pt x="21955" y="1044397"/>
                    </a:moveTo>
                    <a:lnTo>
                      <a:pt x="1044397" y="21955"/>
                    </a:lnTo>
                    <a:cubicBezTo>
                      <a:pt x="1042778" y="14631"/>
                      <a:pt x="1041225" y="7296"/>
                      <a:pt x="1039416" y="0"/>
                    </a:cubicBezTo>
                    <a:lnTo>
                      <a:pt x="0" y="1039416"/>
                    </a:lnTo>
                    <a:cubicBezTo>
                      <a:pt x="7287" y="1041225"/>
                      <a:pt x="14631" y="1042778"/>
                      <a:pt x="21955" y="1044397"/>
                    </a:cubicBezTo>
                    <a:close/>
                  </a:path>
                </a:pathLst>
              </a:custGeom>
              <a:solidFill>
                <a:srgbClr val="D2D2D2"/>
              </a:solidFill>
              <a:ln w="9525" cap="flat">
                <a:noFill/>
                <a:prstDash val="solid"/>
                <a:miter/>
              </a:ln>
            </p:spPr>
            <p:txBody>
              <a:bodyPr rtlCol="0" anchor="ctr"/>
              <a:lstStyle/>
              <a:p>
                <a:endParaRPr lang="en-US"/>
              </a:p>
            </p:txBody>
          </p:sp>
          <p:sp>
            <p:nvSpPr>
              <p:cNvPr id="85" name="Graphic 2" descr="A collection of circles in various sizes and patterns">
                <a:extLst>
                  <a:ext uri="{FF2B5EF4-FFF2-40B4-BE49-F238E27FC236}">
                    <a16:creationId xmlns:a16="http://schemas.microsoft.com/office/drawing/2014/main" xmlns="" id="{74CCA5E1-FF64-4194-938A-A29930CEA698}"/>
                  </a:ext>
                </a:extLst>
              </p:cNvPr>
              <p:cNvSpPr/>
              <p:nvPr/>
            </p:nvSpPr>
            <p:spPr>
              <a:xfrm>
                <a:off x="10468574" y="4713872"/>
                <a:ext cx="1094889" cy="1094879"/>
              </a:xfrm>
              <a:custGeom>
                <a:avLst/>
                <a:gdLst>
                  <a:gd name="connsiteX0" fmla="*/ 20364 w 1094889"/>
                  <a:gd name="connsiteY0" fmla="*/ 1094880 h 1094879"/>
                  <a:gd name="connsiteX1" fmla="*/ 1094889 w 1094889"/>
                  <a:gd name="connsiteY1" fmla="*/ 20364 h 1094879"/>
                  <a:gd name="connsiteX2" fmla="*/ 1088317 w 1094889"/>
                  <a:gd name="connsiteY2" fmla="*/ 0 h 1094879"/>
                  <a:gd name="connsiteX3" fmla="*/ 0 w 1094889"/>
                  <a:gd name="connsiteY3" fmla="*/ 1088307 h 1094879"/>
                  <a:gd name="connsiteX4" fmla="*/ 20364 w 1094889"/>
                  <a:gd name="connsiteY4" fmla="*/ 1094880 h 109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889" h="1094879">
                    <a:moveTo>
                      <a:pt x="20364" y="1094880"/>
                    </a:moveTo>
                    <a:lnTo>
                      <a:pt x="1094889" y="20364"/>
                    </a:lnTo>
                    <a:cubicBezTo>
                      <a:pt x="1092756" y="13564"/>
                      <a:pt x="1090622" y="6753"/>
                      <a:pt x="1088317" y="0"/>
                    </a:cubicBezTo>
                    <a:lnTo>
                      <a:pt x="0" y="1088307"/>
                    </a:lnTo>
                    <a:cubicBezTo>
                      <a:pt x="6763" y="1090613"/>
                      <a:pt x="13564" y="1092746"/>
                      <a:pt x="20364" y="1094880"/>
                    </a:cubicBezTo>
                    <a:close/>
                  </a:path>
                </a:pathLst>
              </a:custGeom>
              <a:solidFill>
                <a:srgbClr val="D2D2D2"/>
              </a:solidFill>
              <a:ln w="9525" cap="flat">
                <a:noFill/>
                <a:prstDash val="solid"/>
                <a:miter/>
              </a:ln>
            </p:spPr>
            <p:txBody>
              <a:bodyPr rtlCol="0" anchor="ctr"/>
              <a:lstStyle/>
              <a:p>
                <a:endParaRPr lang="en-US"/>
              </a:p>
            </p:txBody>
          </p:sp>
          <p:sp>
            <p:nvSpPr>
              <p:cNvPr id="86" name="Graphic 2" descr="A collection of circles in various sizes and patterns">
                <a:extLst>
                  <a:ext uri="{FF2B5EF4-FFF2-40B4-BE49-F238E27FC236}">
                    <a16:creationId xmlns:a16="http://schemas.microsoft.com/office/drawing/2014/main" xmlns="" id="{A61CD23C-DAC2-4240-8625-DFE3EDA5E718}"/>
                  </a:ext>
                </a:extLst>
              </p:cNvPr>
              <p:cNvSpPr/>
              <p:nvPr/>
            </p:nvSpPr>
            <p:spPr>
              <a:xfrm>
                <a:off x="10403900" y="4649188"/>
                <a:ext cx="1136018" cy="1136018"/>
              </a:xfrm>
              <a:custGeom>
                <a:avLst/>
                <a:gdLst>
                  <a:gd name="connsiteX0" fmla="*/ 18783 w 1136018"/>
                  <a:gd name="connsiteY0" fmla="*/ 1136018 h 1136018"/>
                  <a:gd name="connsiteX1" fmla="*/ 1136018 w 1136018"/>
                  <a:gd name="connsiteY1" fmla="*/ 18783 h 1136018"/>
                  <a:gd name="connsiteX2" fmla="*/ 1127865 w 1136018"/>
                  <a:gd name="connsiteY2" fmla="*/ 0 h 1136018"/>
                  <a:gd name="connsiteX3" fmla="*/ 0 w 1136018"/>
                  <a:gd name="connsiteY3" fmla="*/ 1127855 h 1136018"/>
                  <a:gd name="connsiteX4" fmla="*/ 18783 w 1136018"/>
                  <a:gd name="connsiteY4" fmla="*/ 1136018 h 113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018" h="1136018">
                    <a:moveTo>
                      <a:pt x="18783" y="1136018"/>
                    </a:moveTo>
                    <a:lnTo>
                      <a:pt x="1136018" y="18783"/>
                    </a:lnTo>
                    <a:cubicBezTo>
                      <a:pt x="1133456" y="12468"/>
                      <a:pt x="1130579" y="6267"/>
                      <a:pt x="1127865" y="0"/>
                    </a:cubicBezTo>
                    <a:lnTo>
                      <a:pt x="0" y="1127855"/>
                    </a:lnTo>
                    <a:cubicBezTo>
                      <a:pt x="6258" y="1130579"/>
                      <a:pt x="12468" y="1133456"/>
                      <a:pt x="18783" y="1136018"/>
                    </a:cubicBezTo>
                    <a:close/>
                  </a:path>
                </a:pathLst>
              </a:custGeom>
              <a:solidFill>
                <a:srgbClr val="D2D2D2"/>
              </a:solidFill>
              <a:ln w="9525" cap="flat">
                <a:noFill/>
                <a:prstDash val="solid"/>
                <a:miter/>
              </a:ln>
            </p:spPr>
            <p:txBody>
              <a:bodyPr rtlCol="0" anchor="ctr"/>
              <a:lstStyle/>
              <a:p>
                <a:endParaRPr lang="en-US"/>
              </a:p>
            </p:txBody>
          </p:sp>
          <p:sp>
            <p:nvSpPr>
              <p:cNvPr id="87" name="Graphic 2" descr="A collection of circles in various sizes and patterns">
                <a:extLst>
                  <a:ext uri="{FF2B5EF4-FFF2-40B4-BE49-F238E27FC236}">
                    <a16:creationId xmlns:a16="http://schemas.microsoft.com/office/drawing/2014/main" xmlns="" id="{D46AE0E7-4B3F-448B-95BF-C94F4FF3DD01}"/>
                  </a:ext>
                </a:extLst>
              </p:cNvPr>
              <p:cNvSpPr/>
              <p:nvPr/>
            </p:nvSpPr>
            <p:spPr>
              <a:xfrm>
                <a:off x="10343197" y="4588475"/>
                <a:ext cx="1168536" cy="1168546"/>
              </a:xfrm>
              <a:custGeom>
                <a:avLst/>
                <a:gdLst>
                  <a:gd name="connsiteX0" fmla="*/ 17869 w 1168536"/>
                  <a:gd name="connsiteY0" fmla="*/ 1168546 h 1168546"/>
                  <a:gd name="connsiteX1" fmla="*/ 1168537 w 1168536"/>
                  <a:gd name="connsiteY1" fmla="*/ 17869 h 1168546"/>
                  <a:gd name="connsiteX2" fmla="*/ 1159469 w 1168536"/>
                  <a:gd name="connsiteY2" fmla="*/ 0 h 1168546"/>
                  <a:gd name="connsiteX3" fmla="*/ 0 w 1168536"/>
                  <a:gd name="connsiteY3" fmla="*/ 1159478 h 1168546"/>
                  <a:gd name="connsiteX4" fmla="*/ 17869 w 1168536"/>
                  <a:gd name="connsiteY4" fmla="*/ 1168546 h 116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36" h="1168546">
                    <a:moveTo>
                      <a:pt x="17869" y="1168546"/>
                    </a:moveTo>
                    <a:lnTo>
                      <a:pt x="1168537" y="17869"/>
                    </a:lnTo>
                    <a:cubicBezTo>
                      <a:pt x="1165546" y="11897"/>
                      <a:pt x="1162612" y="5915"/>
                      <a:pt x="1159469" y="0"/>
                    </a:cubicBezTo>
                    <a:lnTo>
                      <a:pt x="0" y="1159478"/>
                    </a:lnTo>
                    <a:cubicBezTo>
                      <a:pt x="5905" y="1162622"/>
                      <a:pt x="11897" y="1165555"/>
                      <a:pt x="17869" y="1168546"/>
                    </a:cubicBezTo>
                    <a:close/>
                  </a:path>
                </a:pathLst>
              </a:custGeom>
              <a:solidFill>
                <a:srgbClr val="D2D2D2"/>
              </a:solidFill>
              <a:ln w="9525" cap="flat">
                <a:noFill/>
                <a:prstDash val="solid"/>
                <a:miter/>
              </a:ln>
            </p:spPr>
            <p:txBody>
              <a:bodyPr rtlCol="0" anchor="ctr"/>
              <a:lstStyle/>
              <a:p>
                <a:endParaRPr lang="en-US"/>
              </a:p>
            </p:txBody>
          </p:sp>
          <p:sp>
            <p:nvSpPr>
              <p:cNvPr id="88" name="Graphic 2" descr="A collection of circles in various sizes and patterns">
                <a:extLst>
                  <a:ext uri="{FF2B5EF4-FFF2-40B4-BE49-F238E27FC236}">
                    <a16:creationId xmlns:a16="http://schemas.microsoft.com/office/drawing/2014/main" xmlns="" id="{0E5038A3-9028-4FC5-B20C-AE4EF49F3A14}"/>
                  </a:ext>
                </a:extLst>
              </p:cNvPr>
              <p:cNvSpPr/>
              <p:nvPr/>
            </p:nvSpPr>
            <p:spPr>
              <a:xfrm>
                <a:off x="10286552" y="4531840"/>
                <a:ext cx="1193320" cy="1193310"/>
              </a:xfrm>
              <a:custGeom>
                <a:avLst/>
                <a:gdLst>
                  <a:gd name="connsiteX0" fmla="*/ 16583 w 1193320"/>
                  <a:gd name="connsiteY0" fmla="*/ 1193311 h 1193310"/>
                  <a:gd name="connsiteX1" fmla="*/ 1193321 w 1193320"/>
                  <a:gd name="connsiteY1" fmla="*/ 16573 h 1193310"/>
                  <a:gd name="connsiteX2" fmla="*/ 1182958 w 1193320"/>
                  <a:gd name="connsiteY2" fmla="*/ 0 h 1193310"/>
                  <a:gd name="connsiteX3" fmla="*/ 0 w 1193320"/>
                  <a:gd name="connsiteY3" fmla="*/ 1182958 h 1193310"/>
                  <a:gd name="connsiteX4" fmla="*/ 16583 w 1193320"/>
                  <a:gd name="connsiteY4" fmla="*/ 1193311 h 119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320" h="1193310">
                    <a:moveTo>
                      <a:pt x="16583" y="1193311"/>
                    </a:moveTo>
                    <a:lnTo>
                      <a:pt x="1193321" y="16573"/>
                    </a:lnTo>
                    <a:cubicBezTo>
                      <a:pt x="1189958" y="11001"/>
                      <a:pt x="1186453" y="5505"/>
                      <a:pt x="1182958" y="0"/>
                    </a:cubicBezTo>
                    <a:lnTo>
                      <a:pt x="0" y="1182958"/>
                    </a:lnTo>
                    <a:cubicBezTo>
                      <a:pt x="5505" y="1186453"/>
                      <a:pt x="11011" y="1189958"/>
                      <a:pt x="16583" y="1193311"/>
                    </a:cubicBezTo>
                    <a:close/>
                  </a:path>
                </a:pathLst>
              </a:custGeom>
              <a:solidFill>
                <a:srgbClr val="D2D2D2"/>
              </a:solidFill>
              <a:ln w="9525" cap="flat">
                <a:noFill/>
                <a:prstDash val="solid"/>
                <a:miter/>
              </a:ln>
            </p:spPr>
            <p:txBody>
              <a:bodyPr rtlCol="0" anchor="ctr"/>
              <a:lstStyle/>
              <a:p>
                <a:endParaRPr lang="en-US"/>
              </a:p>
            </p:txBody>
          </p:sp>
          <p:sp>
            <p:nvSpPr>
              <p:cNvPr id="89" name="Graphic 2" descr="A collection of circles in various sizes and patterns">
                <a:extLst>
                  <a:ext uri="{FF2B5EF4-FFF2-40B4-BE49-F238E27FC236}">
                    <a16:creationId xmlns:a16="http://schemas.microsoft.com/office/drawing/2014/main" xmlns="" id="{74B918EC-39C7-4B7F-97BE-213AF75AFF61}"/>
                  </a:ext>
                </a:extLst>
              </p:cNvPr>
              <p:cNvSpPr/>
              <p:nvPr/>
            </p:nvSpPr>
            <p:spPr>
              <a:xfrm>
                <a:off x="10233336" y="4478624"/>
                <a:ext cx="1210884" cy="1210884"/>
              </a:xfrm>
              <a:custGeom>
                <a:avLst/>
                <a:gdLst>
                  <a:gd name="connsiteX0" fmla="*/ 15630 w 1210884"/>
                  <a:gd name="connsiteY0" fmla="*/ 1210885 h 1210884"/>
                  <a:gd name="connsiteX1" fmla="*/ 1210885 w 1210884"/>
                  <a:gd name="connsiteY1" fmla="*/ 15630 h 1210884"/>
                  <a:gd name="connsiteX2" fmla="*/ 1199579 w 1210884"/>
                  <a:gd name="connsiteY2" fmla="*/ 0 h 1210884"/>
                  <a:gd name="connsiteX3" fmla="*/ 0 w 1210884"/>
                  <a:gd name="connsiteY3" fmla="*/ 1199579 h 1210884"/>
                  <a:gd name="connsiteX4" fmla="*/ 15630 w 1210884"/>
                  <a:gd name="connsiteY4" fmla="*/ 1210885 h 121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84" h="1210884">
                    <a:moveTo>
                      <a:pt x="15630" y="1210885"/>
                    </a:moveTo>
                    <a:lnTo>
                      <a:pt x="1210885" y="15630"/>
                    </a:lnTo>
                    <a:cubicBezTo>
                      <a:pt x="1207151" y="10401"/>
                      <a:pt x="1203436" y="5162"/>
                      <a:pt x="1199579" y="0"/>
                    </a:cubicBezTo>
                    <a:lnTo>
                      <a:pt x="0" y="1199579"/>
                    </a:lnTo>
                    <a:cubicBezTo>
                      <a:pt x="5172" y="1203436"/>
                      <a:pt x="10401" y="1207160"/>
                      <a:pt x="15630" y="1210885"/>
                    </a:cubicBezTo>
                    <a:close/>
                  </a:path>
                </a:pathLst>
              </a:custGeom>
              <a:solidFill>
                <a:srgbClr val="D2D2D2"/>
              </a:solidFill>
              <a:ln w="9525" cap="flat">
                <a:noFill/>
                <a:prstDash val="solid"/>
                <a:miter/>
              </a:ln>
            </p:spPr>
            <p:txBody>
              <a:bodyPr rtlCol="0" anchor="ctr"/>
              <a:lstStyle/>
              <a:p>
                <a:endParaRPr lang="en-US"/>
              </a:p>
            </p:txBody>
          </p:sp>
          <p:sp>
            <p:nvSpPr>
              <p:cNvPr id="90" name="Graphic 2" descr="A collection of circles in various sizes and patterns">
                <a:extLst>
                  <a:ext uri="{FF2B5EF4-FFF2-40B4-BE49-F238E27FC236}">
                    <a16:creationId xmlns:a16="http://schemas.microsoft.com/office/drawing/2014/main" xmlns="" id="{43B84962-71C0-4331-846C-43013ED4060A}"/>
                  </a:ext>
                </a:extLst>
              </p:cNvPr>
              <p:cNvSpPr/>
              <p:nvPr/>
            </p:nvSpPr>
            <p:spPr>
              <a:xfrm>
                <a:off x="10183720" y="4432142"/>
                <a:ext cx="1219352" cy="1218333"/>
              </a:xfrm>
              <a:custGeom>
                <a:avLst/>
                <a:gdLst>
                  <a:gd name="connsiteX0" fmla="*/ 1205884 w 1219352"/>
                  <a:gd name="connsiteY0" fmla="*/ 0 h 1218333"/>
                  <a:gd name="connsiteX1" fmla="*/ 0 w 1219352"/>
                  <a:gd name="connsiteY1" fmla="*/ 1205884 h 1218333"/>
                  <a:gd name="connsiteX2" fmla="*/ 14488 w 1219352"/>
                  <a:gd name="connsiteY2" fmla="*/ 1218333 h 1218333"/>
                  <a:gd name="connsiteX3" fmla="*/ 1219353 w 1219352"/>
                  <a:gd name="connsiteY3" fmla="*/ 13468 h 1218333"/>
                  <a:gd name="connsiteX4" fmla="*/ 1205884 w 1219352"/>
                  <a:gd name="connsiteY4" fmla="*/ 0 h 12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2" h="1218333">
                    <a:moveTo>
                      <a:pt x="1205884" y="0"/>
                    </a:moveTo>
                    <a:lnTo>
                      <a:pt x="0" y="1205884"/>
                    </a:lnTo>
                    <a:cubicBezTo>
                      <a:pt x="4810" y="1210066"/>
                      <a:pt x="9611" y="1214266"/>
                      <a:pt x="14488" y="1218333"/>
                    </a:cubicBezTo>
                    <a:lnTo>
                      <a:pt x="1219353" y="13468"/>
                    </a:lnTo>
                    <a:lnTo>
                      <a:pt x="1205884" y="0"/>
                    </a:lnTo>
                    <a:close/>
                  </a:path>
                </a:pathLst>
              </a:custGeom>
              <a:solidFill>
                <a:srgbClr val="D2D2D2"/>
              </a:solidFill>
              <a:ln w="9525" cap="flat">
                <a:noFill/>
                <a:prstDash val="solid"/>
                <a:miter/>
              </a:ln>
            </p:spPr>
            <p:txBody>
              <a:bodyPr rtlCol="0" anchor="ctr"/>
              <a:lstStyle/>
              <a:p>
                <a:endParaRPr lang="en-US"/>
              </a:p>
            </p:txBody>
          </p:sp>
          <p:sp>
            <p:nvSpPr>
              <p:cNvPr id="91" name="Graphic 2" descr="A collection of circles in various sizes and patterns">
                <a:extLst>
                  <a:ext uri="{FF2B5EF4-FFF2-40B4-BE49-F238E27FC236}">
                    <a16:creationId xmlns:a16="http://schemas.microsoft.com/office/drawing/2014/main" xmlns="" id="{236425A3-3CDF-4D78-893A-ED186A75B2E2}"/>
                  </a:ext>
                </a:extLst>
              </p:cNvPr>
              <p:cNvSpPr/>
              <p:nvPr/>
            </p:nvSpPr>
            <p:spPr>
              <a:xfrm>
                <a:off x="10137219" y="4387364"/>
                <a:ext cx="1220828" cy="1220600"/>
              </a:xfrm>
              <a:custGeom>
                <a:avLst/>
                <a:gdLst>
                  <a:gd name="connsiteX0" fmla="*/ 1207351 w 1220828"/>
                  <a:gd name="connsiteY0" fmla="*/ 0 h 1220600"/>
                  <a:gd name="connsiteX1" fmla="*/ 0 w 1220828"/>
                  <a:gd name="connsiteY1" fmla="*/ 1207361 h 1220600"/>
                  <a:gd name="connsiteX2" fmla="*/ 2191 w 1220828"/>
                  <a:gd name="connsiteY2" fmla="*/ 1209666 h 1220600"/>
                  <a:gd name="connsiteX3" fmla="*/ 13697 w 1220828"/>
                  <a:gd name="connsiteY3" fmla="*/ 1220600 h 1220600"/>
                  <a:gd name="connsiteX4" fmla="*/ 1220829 w 1220828"/>
                  <a:gd name="connsiteY4" fmla="*/ 13468 h 1220600"/>
                  <a:gd name="connsiteX5" fmla="*/ 1207351 w 1220828"/>
                  <a:gd name="connsiteY5" fmla="*/ 0 h 12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28" h="1220600">
                    <a:moveTo>
                      <a:pt x="1207351" y="0"/>
                    </a:moveTo>
                    <a:lnTo>
                      <a:pt x="0" y="1207361"/>
                    </a:lnTo>
                    <a:cubicBezTo>
                      <a:pt x="753" y="1208113"/>
                      <a:pt x="1438" y="1208913"/>
                      <a:pt x="2191" y="1209666"/>
                    </a:cubicBezTo>
                    <a:cubicBezTo>
                      <a:pt x="5953" y="1213428"/>
                      <a:pt x="9878" y="1216924"/>
                      <a:pt x="13697" y="1220600"/>
                    </a:cubicBezTo>
                    <a:lnTo>
                      <a:pt x="1220829" y="13468"/>
                    </a:lnTo>
                    <a:lnTo>
                      <a:pt x="1207351" y="0"/>
                    </a:lnTo>
                    <a:close/>
                  </a:path>
                </a:pathLst>
              </a:custGeom>
              <a:solidFill>
                <a:srgbClr val="D2D2D2"/>
              </a:solidFill>
              <a:ln w="9525" cap="flat">
                <a:noFill/>
                <a:prstDash val="solid"/>
                <a:miter/>
              </a:ln>
            </p:spPr>
            <p:txBody>
              <a:bodyPr rtlCol="0" anchor="ctr"/>
              <a:lstStyle/>
              <a:p>
                <a:endParaRPr lang="en-US"/>
              </a:p>
            </p:txBody>
          </p:sp>
          <p:sp>
            <p:nvSpPr>
              <p:cNvPr id="92" name="Graphic 2" descr="A collection of circles in various sizes and patterns">
                <a:extLst>
                  <a:ext uri="{FF2B5EF4-FFF2-40B4-BE49-F238E27FC236}">
                    <a16:creationId xmlns:a16="http://schemas.microsoft.com/office/drawing/2014/main" xmlns="" id="{A3E777CD-6501-45C6-8222-6DD4B1EB8867}"/>
                  </a:ext>
                </a:extLst>
              </p:cNvPr>
              <p:cNvSpPr/>
              <p:nvPr/>
            </p:nvSpPr>
            <p:spPr>
              <a:xfrm>
                <a:off x="10094261" y="4342588"/>
                <a:ext cx="1218752" cy="1219780"/>
              </a:xfrm>
              <a:custGeom>
                <a:avLst/>
                <a:gdLst>
                  <a:gd name="connsiteX0" fmla="*/ 1205284 w 1218752"/>
                  <a:gd name="connsiteY0" fmla="*/ 0 h 1219780"/>
                  <a:gd name="connsiteX1" fmla="*/ 0 w 1218752"/>
                  <a:gd name="connsiteY1" fmla="*/ 1205284 h 1219780"/>
                  <a:gd name="connsiteX2" fmla="*/ 12440 w 1218752"/>
                  <a:gd name="connsiteY2" fmla="*/ 1219781 h 1219780"/>
                  <a:gd name="connsiteX3" fmla="*/ 1218752 w 1218752"/>
                  <a:gd name="connsiteY3" fmla="*/ 13468 h 1219780"/>
                  <a:gd name="connsiteX4" fmla="*/ 1205284 w 1218752"/>
                  <a:gd name="connsiteY4" fmla="*/ 0 h 121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52" h="1219780">
                    <a:moveTo>
                      <a:pt x="1205284" y="0"/>
                    </a:moveTo>
                    <a:lnTo>
                      <a:pt x="0" y="1205284"/>
                    </a:lnTo>
                    <a:cubicBezTo>
                      <a:pt x="4144" y="1210123"/>
                      <a:pt x="8172" y="1215018"/>
                      <a:pt x="12440" y="1219781"/>
                    </a:cubicBezTo>
                    <a:lnTo>
                      <a:pt x="1218752" y="13468"/>
                    </a:lnTo>
                    <a:lnTo>
                      <a:pt x="1205284" y="0"/>
                    </a:lnTo>
                    <a:close/>
                  </a:path>
                </a:pathLst>
              </a:custGeom>
              <a:solidFill>
                <a:srgbClr val="D2D2D2"/>
              </a:solidFill>
              <a:ln w="9525" cap="flat">
                <a:noFill/>
                <a:prstDash val="solid"/>
                <a:miter/>
              </a:ln>
            </p:spPr>
            <p:txBody>
              <a:bodyPr rtlCol="0" anchor="ctr"/>
              <a:lstStyle/>
              <a:p>
                <a:endParaRPr lang="en-US"/>
              </a:p>
            </p:txBody>
          </p:sp>
          <p:sp>
            <p:nvSpPr>
              <p:cNvPr id="93" name="Graphic 2" descr="A collection of circles in various sizes and patterns">
                <a:extLst>
                  <a:ext uri="{FF2B5EF4-FFF2-40B4-BE49-F238E27FC236}">
                    <a16:creationId xmlns:a16="http://schemas.microsoft.com/office/drawing/2014/main" xmlns="" id="{DBE151D3-15A9-4B10-AFF2-457B41FD8D10}"/>
                  </a:ext>
                </a:extLst>
              </p:cNvPr>
              <p:cNvSpPr/>
              <p:nvPr/>
            </p:nvSpPr>
            <p:spPr>
              <a:xfrm>
                <a:off x="10054294" y="4299601"/>
                <a:ext cx="1213618" cy="1213608"/>
              </a:xfrm>
              <a:custGeom>
                <a:avLst/>
                <a:gdLst>
                  <a:gd name="connsiteX0" fmla="*/ 11763 w 1213618"/>
                  <a:gd name="connsiteY0" fmla="*/ 1213609 h 1213608"/>
                  <a:gd name="connsiteX1" fmla="*/ 1213618 w 1213618"/>
                  <a:gd name="connsiteY1" fmla="*/ 11754 h 1213608"/>
                  <a:gd name="connsiteX2" fmla="*/ 1198436 w 1213618"/>
                  <a:gd name="connsiteY2" fmla="*/ 0 h 1213608"/>
                  <a:gd name="connsiteX3" fmla="*/ 0 w 1213618"/>
                  <a:gd name="connsiteY3" fmla="*/ 1198435 h 1213608"/>
                  <a:gd name="connsiteX4" fmla="*/ 11763 w 1213618"/>
                  <a:gd name="connsiteY4" fmla="*/ 1213609 h 121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618" h="1213608">
                    <a:moveTo>
                      <a:pt x="11763" y="1213609"/>
                    </a:moveTo>
                    <a:lnTo>
                      <a:pt x="1213618" y="11754"/>
                    </a:lnTo>
                    <a:cubicBezTo>
                      <a:pt x="1208551" y="7849"/>
                      <a:pt x="1203570" y="3772"/>
                      <a:pt x="1198436" y="0"/>
                    </a:cubicBezTo>
                    <a:lnTo>
                      <a:pt x="0" y="1198435"/>
                    </a:lnTo>
                    <a:cubicBezTo>
                      <a:pt x="3781" y="1203560"/>
                      <a:pt x="7858" y="1208542"/>
                      <a:pt x="11763" y="1213609"/>
                    </a:cubicBezTo>
                    <a:close/>
                  </a:path>
                </a:pathLst>
              </a:custGeom>
              <a:solidFill>
                <a:srgbClr val="D2D2D2"/>
              </a:solidFill>
              <a:ln w="9525" cap="flat">
                <a:noFill/>
                <a:prstDash val="solid"/>
                <a:miter/>
              </a:ln>
            </p:spPr>
            <p:txBody>
              <a:bodyPr rtlCol="0" anchor="ctr"/>
              <a:lstStyle/>
              <a:p>
                <a:endParaRPr lang="en-US"/>
              </a:p>
            </p:txBody>
          </p:sp>
          <p:sp>
            <p:nvSpPr>
              <p:cNvPr id="94" name="Graphic 2" descr="A collection of circles in various sizes and patterns">
                <a:extLst>
                  <a:ext uri="{FF2B5EF4-FFF2-40B4-BE49-F238E27FC236}">
                    <a16:creationId xmlns:a16="http://schemas.microsoft.com/office/drawing/2014/main" xmlns="" id="{62363050-689A-435D-862A-B230F639C044}"/>
                  </a:ext>
                </a:extLst>
              </p:cNvPr>
              <p:cNvSpPr/>
              <p:nvPr/>
            </p:nvSpPr>
            <p:spPr>
              <a:xfrm>
                <a:off x="10018185" y="4263463"/>
                <a:ext cx="1197454" cy="1197463"/>
              </a:xfrm>
              <a:custGeom>
                <a:avLst/>
                <a:gdLst>
                  <a:gd name="connsiteX0" fmla="*/ 10354 w 1197454"/>
                  <a:gd name="connsiteY0" fmla="*/ 1197464 h 1197463"/>
                  <a:gd name="connsiteX1" fmla="*/ 1197455 w 1197454"/>
                  <a:gd name="connsiteY1" fmla="*/ 10363 h 1197463"/>
                  <a:gd name="connsiteX2" fmla="*/ 1180872 w 1197454"/>
                  <a:gd name="connsiteY2" fmla="*/ 0 h 1197463"/>
                  <a:gd name="connsiteX3" fmla="*/ 0 w 1197454"/>
                  <a:gd name="connsiteY3" fmla="*/ 1180891 h 1197463"/>
                  <a:gd name="connsiteX4" fmla="*/ 10354 w 1197454"/>
                  <a:gd name="connsiteY4" fmla="*/ 1197464 h 119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454" h="1197463">
                    <a:moveTo>
                      <a:pt x="10354" y="1197464"/>
                    </a:moveTo>
                    <a:lnTo>
                      <a:pt x="1197455" y="10363"/>
                    </a:lnTo>
                    <a:cubicBezTo>
                      <a:pt x="1191987" y="6772"/>
                      <a:pt x="1186406" y="3458"/>
                      <a:pt x="1180872" y="0"/>
                    </a:cubicBezTo>
                    <a:lnTo>
                      <a:pt x="0" y="1180891"/>
                    </a:lnTo>
                    <a:cubicBezTo>
                      <a:pt x="3448" y="1186415"/>
                      <a:pt x="6772" y="1192006"/>
                      <a:pt x="10354" y="1197464"/>
                    </a:cubicBezTo>
                    <a:close/>
                  </a:path>
                </a:pathLst>
              </a:custGeom>
              <a:solidFill>
                <a:srgbClr val="D2D2D2"/>
              </a:solidFill>
              <a:ln w="9525" cap="flat">
                <a:noFill/>
                <a:prstDash val="solid"/>
                <a:miter/>
              </a:ln>
            </p:spPr>
            <p:txBody>
              <a:bodyPr rtlCol="0" anchor="ctr"/>
              <a:lstStyle/>
              <a:p>
                <a:endParaRPr lang="en-US"/>
              </a:p>
            </p:txBody>
          </p:sp>
          <p:sp>
            <p:nvSpPr>
              <p:cNvPr id="95" name="Graphic 2" descr="A collection of circles in various sizes and patterns">
                <a:extLst>
                  <a:ext uri="{FF2B5EF4-FFF2-40B4-BE49-F238E27FC236}">
                    <a16:creationId xmlns:a16="http://schemas.microsoft.com/office/drawing/2014/main" xmlns="" id="{F05A946D-67D0-4F47-8531-9965F64F58A1}"/>
                  </a:ext>
                </a:extLst>
              </p:cNvPr>
              <p:cNvSpPr/>
              <p:nvPr/>
            </p:nvSpPr>
            <p:spPr>
              <a:xfrm>
                <a:off x="9985343" y="4230640"/>
                <a:ext cx="1174137" cy="1174127"/>
              </a:xfrm>
              <a:custGeom>
                <a:avLst/>
                <a:gdLst>
                  <a:gd name="connsiteX0" fmla="*/ 9563 w 1174137"/>
                  <a:gd name="connsiteY0" fmla="*/ 1174128 h 1174127"/>
                  <a:gd name="connsiteX1" fmla="*/ 1174137 w 1174137"/>
                  <a:gd name="connsiteY1" fmla="*/ 9554 h 1174127"/>
                  <a:gd name="connsiteX2" fmla="*/ 1156754 w 1174137"/>
                  <a:gd name="connsiteY2" fmla="*/ 0 h 1174127"/>
                  <a:gd name="connsiteX3" fmla="*/ 0 w 1174137"/>
                  <a:gd name="connsiteY3" fmla="*/ 1156745 h 1174127"/>
                  <a:gd name="connsiteX4" fmla="*/ 9563 w 1174137"/>
                  <a:gd name="connsiteY4" fmla="*/ 1174128 h 11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37" h="1174127">
                    <a:moveTo>
                      <a:pt x="9563" y="1174128"/>
                    </a:moveTo>
                    <a:lnTo>
                      <a:pt x="1174137" y="9554"/>
                    </a:lnTo>
                    <a:cubicBezTo>
                      <a:pt x="1168346" y="6353"/>
                      <a:pt x="1162602" y="3048"/>
                      <a:pt x="1156754" y="0"/>
                    </a:cubicBezTo>
                    <a:lnTo>
                      <a:pt x="0" y="1156745"/>
                    </a:lnTo>
                    <a:cubicBezTo>
                      <a:pt x="3058" y="1162593"/>
                      <a:pt x="6363" y="1168337"/>
                      <a:pt x="9563" y="1174128"/>
                    </a:cubicBezTo>
                    <a:close/>
                  </a:path>
                </a:pathLst>
              </a:custGeom>
              <a:solidFill>
                <a:srgbClr val="D2D2D2"/>
              </a:solidFill>
              <a:ln w="9525" cap="flat">
                <a:noFill/>
                <a:prstDash val="solid"/>
                <a:miter/>
              </a:ln>
            </p:spPr>
            <p:txBody>
              <a:bodyPr rtlCol="0" anchor="ctr"/>
              <a:lstStyle/>
              <a:p>
                <a:endParaRPr lang="en-US"/>
              </a:p>
            </p:txBody>
          </p:sp>
          <p:sp>
            <p:nvSpPr>
              <p:cNvPr id="96" name="Graphic 2" descr="A collection of circles in various sizes and patterns">
                <a:extLst>
                  <a:ext uri="{FF2B5EF4-FFF2-40B4-BE49-F238E27FC236}">
                    <a16:creationId xmlns:a16="http://schemas.microsoft.com/office/drawing/2014/main" xmlns="" id="{C106AC60-78DE-4F35-97BC-C56DB3F75860}"/>
                  </a:ext>
                </a:extLst>
              </p:cNvPr>
              <p:cNvSpPr/>
              <p:nvPr/>
            </p:nvSpPr>
            <p:spPr>
              <a:xfrm>
                <a:off x="9956663" y="4201941"/>
                <a:ext cx="1143085" cy="1143104"/>
              </a:xfrm>
              <a:custGeom>
                <a:avLst/>
                <a:gdLst>
                  <a:gd name="connsiteX0" fmla="*/ 8153 w 1143085"/>
                  <a:gd name="connsiteY0" fmla="*/ 1143105 h 1143104"/>
                  <a:gd name="connsiteX1" fmla="*/ 1143086 w 1143085"/>
                  <a:gd name="connsiteY1" fmla="*/ 8163 h 1143104"/>
                  <a:gd name="connsiteX2" fmla="*/ 1124302 w 1143085"/>
                  <a:gd name="connsiteY2" fmla="*/ 0 h 1143104"/>
                  <a:gd name="connsiteX3" fmla="*/ 0 w 1143085"/>
                  <a:gd name="connsiteY3" fmla="*/ 1124322 h 1143104"/>
                  <a:gd name="connsiteX4" fmla="*/ 8153 w 1143085"/>
                  <a:gd name="connsiteY4" fmla="*/ 1143105 h 114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85" h="1143104">
                    <a:moveTo>
                      <a:pt x="8153" y="1143105"/>
                    </a:moveTo>
                    <a:lnTo>
                      <a:pt x="1143086" y="8163"/>
                    </a:lnTo>
                    <a:cubicBezTo>
                      <a:pt x="1136857" y="5344"/>
                      <a:pt x="1130579" y="2667"/>
                      <a:pt x="1124302" y="0"/>
                    </a:cubicBezTo>
                    <a:lnTo>
                      <a:pt x="0" y="1124322"/>
                    </a:lnTo>
                    <a:cubicBezTo>
                      <a:pt x="2667" y="1130598"/>
                      <a:pt x="5334" y="1136875"/>
                      <a:pt x="8153" y="1143105"/>
                    </a:cubicBezTo>
                    <a:close/>
                  </a:path>
                </a:pathLst>
              </a:custGeom>
              <a:solidFill>
                <a:srgbClr val="D2D2D2"/>
              </a:solidFill>
              <a:ln w="9525" cap="flat">
                <a:noFill/>
                <a:prstDash val="solid"/>
                <a:miter/>
              </a:ln>
            </p:spPr>
            <p:txBody>
              <a:bodyPr rtlCol="0" anchor="ctr"/>
              <a:lstStyle/>
              <a:p>
                <a:endParaRPr lang="en-US"/>
              </a:p>
            </p:txBody>
          </p:sp>
          <p:sp>
            <p:nvSpPr>
              <p:cNvPr id="97" name="Graphic 2" descr="A collection of circles in various sizes and patterns">
                <a:extLst>
                  <a:ext uri="{FF2B5EF4-FFF2-40B4-BE49-F238E27FC236}">
                    <a16:creationId xmlns:a16="http://schemas.microsoft.com/office/drawing/2014/main" xmlns="" id="{306E89D6-1EA5-4C60-8955-28D091E9D94C}"/>
                  </a:ext>
                </a:extLst>
              </p:cNvPr>
              <p:cNvSpPr/>
              <p:nvPr/>
            </p:nvSpPr>
            <p:spPr>
              <a:xfrm>
                <a:off x="9932060" y="4177348"/>
                <a:ext cx="1103804" cy="1103804"/>
              </a:xfrm>
              <a:custGeom>
                <a:avLst/>
                <a:gdLst>
                  <a:gd name="connsiteX0" fmla="*/ 6849 w 1103804"/>
                  <a:gd name="connsiteY0" fmla="*/ 1103805 h 1103804"/>
                  <a:gd name="connsiteX1" fmla="*/ 1103805 w 1103804"/>
                  <a:gd name="connsiteY1" fmla="*/ 6849 h 1103804"/>
                  <a:gd name="connsiteX2" fmla="*/ 1083716 w 1103804"/>
                  <a:gd name="connsiteY2" fmla="*/ 0 h 1103804"/>
                  <a:gd name="connsiteX3" fmla="*/ 0 w 1103804"/>
                  <a:gd name="connsiteY3" fmla="*/ 1083716 h 1103804"/>
                  <a:gd name="connsiteX4" fmla="*/ 6849 w 1103804"/>
                  <a:gd name="connsiteY4" fmla="*/ 1103805 h 11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804" h="1103804">
                    <a:moveTo>
                      <a:pt x="6849" y="1103805"/>
                    </a:moveTo>
                    <a:lnTo>
                      <a:pt x="1103805" y="6849"/>
                    </a:lnTo>
                    <a:cubicBezTo>
                      <a:pt x="1097137" y="4458"/>
                      <a:pt x="1090432" y="2229"/>
                      <a:pt x="1083716" y="0"/>
                    </a:cubicBezTo>
                    <a:lnTo>
                      <a:pt x="0" y="1083716"/>
                    </a:lnTo>
                    <a:cubicBezTo>
                      <a:pt x="2219" y="1090432"/>
                      <a:pt x="4448" y="1097137"/>
                      <a:pt x="6849" y="1103805"/>
                    </a:cubicBezTo>
                    <a:close/>
                  </a:path>
                </a:pathLst>
              </a:custGeom>
              <a:solidFill>
                <a:srgbClr val="D2D2D2"/>
              </a:solidFill>
              <a:ln w="9525" cap="flat">
                <a:noFill/>
                <a:prstDash val="solid"/>
                <a:miter/>
              </a:ln>
            </p:spPr>
            <p:txBody>
              <a:bodyPr rtlCol="0" anchor="ctr"/>
              <a:lstStyle/>
              <a:p>
                <a:endParaRPr lang="en-US"/>
              </a:p>
            </p:txBody>
          </p:sp>
          <p:sp>
            <p:nvSpPr>
              <p:cNvPr id="98" name="Graphic 2" descr="A collection of circles in various sizes and patterns">
                <a:extLst>
                  <a:ext uri="{FF2B5EF4-FFF2-40B4-BE49-F238E27FC236}">
                    <a16:creationId xmlns:a16="http://schemas.microsoft.com/office/drawing/2014/main" xmlns="" id="{98B7811D-880C-4D99-BB1B-495381F18B07}"/>
                  </a:ext>
                </a:extLst>
              </p:cNvPr>
              <p:cNvSpPr/>
              <p:nvPr/>
            </p:nvSpPr>
            <p:spPr>
              <a:xfrm>
                <a:off x="9912038" y="4157326"/>
                <a:ext cx="1055312" cy="1055312"/>
              </a:xfrm>
              <a:custGeom>
                <a:avLst/>
                <a:gdLst>
                  <a:gd name="connsiteX0" fmla="*/ 5572 w 1055312"/>
                  <a:gd name="connsiteY0" fmla="*/ 1055313 h 1055312"/>
                  <a:gd name="connsiteX1" fmla="*/ 1055313 w 1055312"/>
                  <a:gd name="connsiteY1" fmla="*/ 5572 h 1055312"/>
                  <a:gd name="connsiteX2" fmla="*/ 1033948 w 1055312"/>
                  <a:gd name="connsiteY2" fmla="*/ 0 h 1055312"/>
                  <a:gd name="connsiteX3" fmla="*/ 0 w 1055312"/>
                  <a:gd name="connsiteY3" fmla="*/ 1033958 h 1055312"/>
                  <a:gd name="connsiteX4" fmla="*/ 5572 w 1055312"/>
                  <a:gd name="connsiteY4" fmla="*/ 1055313 h 105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12" h="1055312">
                    <a:moveTo>
                      <a:pt x="5572" y="1055313"/>
                    </a:moveTo>
                    <a:lnTo>
                      <a:pt x="1055313" y="5572"/>
                    </a:lnTo>
                    <a:cubicBezTo>
                      <a:pt x="1048198" y="3677"/>
                      <a:pt x="1041102" y="1705"/>
                      <a:pt x="1033948" y="0"/>
                    </a:cubicBezTo>
                    <a:lnTo>
                      <a:pt x="0" y="1033958"/>
                    </a:lnTo>
                    <a:cubicBezTo>
                      <a:pt x="1714" y="1041111"/>
                      <a:pt x="3677" y="1048207"/>
                      <a:pt x="5572" y="1055313"/>
                    </a:cubicBezTo>
                    <a:close/>
                  </a:path>
                </a:pathLst>
              </a:custGeom>
              <a:solidFill>
                <a:srgbClr val="D2D2D2"/>
              </a:solidFill>
              <a:ln w="9525" cap="flat">
                <a:noFill/>
                <a:prstDash val="solid"/>
                <a:miter/>
              </a:ln>
            </p:spPr>
            <p:txBody>
              <a:bodyPr rtlCol="0" anchor="ctr"/>
              <a:lstStyle/>
              <a:p>
                <a:endParaRPr lang="en-US"/>
              </a:p>
            </p:txBody>
          </p:sp>
          <p:sp>
            <p:nvSpPr>
              <p:cNvPr id="99" name="Graphic 2" descr="A collection of circles in various sizes and patterns">
                <a:extLst>
                  <a:ext uri="{FF2B5EF4-FFF2-40B4-BE49-F238E27FC236}">
                    <a16:creationId xmlns:a16="http://schemas.microsoft.com/office/drawing/2014/main" xmlns="" id="{15AAEA8A-59DA-4A42-B71E-C65F785BF522}"/>
                  </a:ext>
                </a:extLst>
              </p:cNvPr>
              <p:cNvSpPr/>
              <p:nvPr/>
            </p:nvSpPr>
            <p:spPr>
              <a:xfrm>
                <a:off x="9897503" y="4142782"/>
                <a:ext cx="996267" cy="996276"/>
              </a:xfrm>
              <a:custGeom>
                <a:avLst/>
                <a:gdLst>
                  <a:gd name="connsiteX0" fmla="*/ 3886 w 996267"/>
                  <a:gd name="connsiteY0" fmla="*/ 996277 h 996276"/>
                  <a:gd name="connsiteX1" fmla="*/ 996267 w 996267"/>
                  <a:gd name="connsiteY1" fmla="*/ 3896 h 996276"/>
                  <a:gd name="connsiteX2" fmla="*/ 973226 w 996267"/>
                  <a:gd name="connsiteY2" fmla="*/ 0 h 996276"/>
                  <a:gd name="connsiteX3" fmla="*/ 0 w 996267"/>
                  <a:gd name="connsiteY3" fmla="*/ 973236 h 996276"/>
                  <a:gd name="connsiteX4" fmla="*/ 3886 w 996267"/>
                  <a:gd name="connsiteY4" fmla="*/ 996277 h 99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267" h="996276">
                    <a:moveTo>
                      <a:pt x="3886" y="996277"/>
                    </a:moveTo>
                    <a:lnTo>
                      <a:pt x="996267" y="3896"/>
                    </a:lnTo>
                    <a:cubicBezTo>
                      <a:pt x="988590" y="2553"/>
                      <a:pt x="980923" y="1134"/>
                      <a:pt x="973226" y="0"/>
                    </a:cubicBezTo>
                    <a:lnTo>
                      <a:pt x="0" y="973236"/>
                    </a:lnTo>
                    <a:cubicBezTo>
                      <a:pt x="1124" y="980942"/>
                      <a:pt x="2543" y="988600"/>
                      <a:pt x="3886" y="996277"/>
                    </a:cubicBezTo>
                    <a:close/>
                  </a:path>
                </a:pathLst>
              </a:custGeom>
              <a:solidFill>
                <a:srgbClr val="D2D2D2"/>
              </a:solidFill>
              <a:ln w="9525" cap="flat">
                <a:noFill/>
                <a:prstDash val="solid"/>
                <a:miter/>
              </a:ln>
            </p:spPr>
            <p:txBody>
              <a:bodyPr rtlCol="0" anchor="ctr"/>
              <a:lstStyle/>
              <a:p>
                <a:endParaRPr lang="en-US"/>
              </a:p>
            </p:txBody>
          </p:sp>
          <p:sp>
            <p:nvSpPr>
              <p:cNvPr id="100" name="Graphic 2" descr="A collection of circles in various sizes and patterns">
                <a:extLst>
                  <a:ext uri="{FF2B5EF4-FFF2-40B4-BE49-F238E27FC236}">
                    <a16:creationId xmlns:a16="http://schemas.microsoft.com/office/drawing/2014/main" xmlns="" id="{CFFE80D9-4567-4CFB-A345-D494CF2E3874}"/>
                  </a:ext>
                </a:extLst>
              </p:cNvPr>
              <p:cNvSpPr/>
              <p:nvPr/>
            </p:nvSpPr>
            <p:spPr>
              <a:xfrm>
                <a:off x="9889464" y="4134752"/>
                <a:ext cx="924629" cy="924639"/>
              </a:xfrm>
              <a:custGeom>
                <a:avLst/>
                <a:gdLst>
                  <a:gd name="connsiteX0" fmla="*/ 1800 w 924629"/>
                  <a:gd name="connsiteY0" fmla="*/ 924639 h 924639"/>
                  <a:gd name="connsiteX1" fmla="*/ 924630 w 924629"/>
                  <a:gd name="connsiteY1" fmla="*/ 1800 h 924639"/>
                  <a:gd name="connsiteX2" fmla="*/ 899494 w 924629"/>
                  <a:gd name="connsiteY2" fmla="*/ 0 h 924639"/>
                  <a:gd name="connsiteX3" fmla="*/ 0 w 924629"/>
                  <a:gd name="connsiteY3" fmla="*/ 899503 h 924639"/>
                  <a:gd name="connsiteX4" fmla="*/ 1800 w 924629"/>
                  <a:gd name="connsiteY4" fmla="*/ 924639 h 92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29" h="924639">
                    <a:moveTo>
                      <a:pt x="1800" y="924639"/>
                    </a:moveTo>
                    <a:lnTo>
                      <a:pt x="924630" y="1800"/>
                    </a:lnTo>
                    <a:cubicBezTo>
                      <a:pt x="916257" y="1134"/>
                      <a:pt x="907885" y="419"/>
                      <a:pt x="899494" y="0"/>
                    </a:cubicBezTo>
                    <a:lnTo>
                      <a:pt x="0" y="899503"/>
                    </a:lnTo>
                    <a:cubicBezTo>
                      <a:pt x="419" y="907894"/>
                      <a:pt x="1134" y="916267"/>
                      <a:pt x="1800" y="924639"/>
                    </a:cubicBezTo>
                    <a:close/>
                  </a:path>
                </a:pathLst>
              </a:custGeom>
              <a:solidFill>
                <a:srgbClr val="D2D2D2"/>
              </a:solidFill>
              <a:ln w="9525" cap="flat">
                <a:noFill/>
                <a:prstDash val="solid"/>
                <a:miter/>
              </a:ln>
            </p:spPr>
            <p:txBody>
              <a:bodyPr rtlCol="0" anchor="ctr"/>
              <a:lstStyle/>
              <a:p>
                <a:endParaRPr lang="en-US"/>
              </a:p>
            </p:txBody>
          </p:sp>
          <p:sp>
            <p:nvSpPr>
              <p:cNvPr id="101" name="Graphic 2" descr="A collection of circles in various sizes and patterns">
                <a:extLst>
                  <a:ext uri="{FF2B5EF4-FFF2-40B4-BE49-F238E27FC236}">
                    <a16:creationId xmlns:a16="http://schemas.microsoft.com/office/drawing/2014/main" xmlns="" id="{1CA3A201-A060-4FDE-959D-B746CA74A11C}"/>
                  </a:ext>
                </a:extLst>
              </p:cNvPr>
              <p:cNvSpPr/>
              <p:nvPr/>
            </p:nvSpPr>
            <p:spPr>
              <a:xfrm>
                <a:off x="9888769" y="4134057"/>
                <a:ext cx="838028" cy="838028"/>
              </a:xfrm>
              <a:custGeom>
                <a:avLst/>
                <a:gdLst>
                  <a:gd name="connsiteX0" fmla="*/ 0 w 838028"/>
                  <a:gd name="connsiteY0" fmla="*/ 838029 h 838028"/>
                  <a:gd name="connsiteX1" fmla="*/ 838029 w 838028"/>
                  <a:gd name="connsiteY1" fmla="*/ 0 h 838028"/>
                  <a:gd name="connsiteX2" fmla="*/ 810168 w 838028"/>
                  <a:gd name="connsiteY2" fmla="*/ 924 h 838028"/>
                  <a:gd name="connsiteX3" fmla="*/ 934 w 838028"/>
                  <a:gd name="connsiteY3" fmla="*/ 810159 h 838028"/>
                  <a:gd name="connsiteX4" fmla="*/ 0 w 838028"/>
                  <a:gd name="connsiteY4" fmla="*/ 838029 h 838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28" h="838028">
                    <a:moveTo>
                      <a:pt x="0" y="838029"/>
                    </a:moveTo>
                    <a:lnTo>
                      <a:pt x="838029" y="0"/>
                    </a:lnTo>
                    <a:cubicBezTo>
                      <a:pt x="828732" y="200"/>
                      <a:pt x="819445" y="429"/>
                      <a:pt x="810168" y="924"/>
                    </a:cubicBezTo>
                    <a:lnTo>
                      <a:pt x="934" y="810159"/>
                    </a:lnTo>
                    <a:cubicBezTo>
                      <a:pt x="419" y="819445"/>
                      <a:pt x="200" y="828742"/>
                      <a:pt x="0" y="838029"/>
                    </a:cubicBezTo>
                    <a:close/>
                  </a:path>
                </a:pathLst>
              </a:custGeom>
              <a:solidFill>
                <a:srgbClr val="D2D2D2"/>
              </a:solidFill>
              <a:ln w="9525" cap="flat">
                <a:noFill/>
                <a:prstDash val="solid"/>
                <a:miter/>
              </a:ln>
            </p:spPr>
            <p:txBody>
              <a:bodyPr rtlCol="0" anchor="ctr"/>
              <a:lstStyle/>
              <a:p>
                <a:endParaRPr lang="en-US"/>
              </a:p>
            </p:txBody>
          </p:sp>
          <p:sp>
            <p:nvSpPr>
              <p:cNvPr id="102" name="Graphic 2" descr="A collection of circles in various sizes and patterns">
                <a:extLst>
                  <a:ext uri="{FF2B5EF4-FFF2-40B4-BE49-F238E27FC236}">
                    <a16:creationId xmlns:a16="http://schemas.microsoft.com/office/drawing/2014/main" xmlns="" id="{5CCABFF6-6014-4FB4-9EBF-D06AD74A00EB}"/>
                  </a:ext>
                </a:extLst>
              </p:cNvPr>
              <p:cNvSpPr/>
              <p:nvPr/>
            </p:nvSpPr>
            <p:spPr>
              <a:xfrm>
                <a:off x="9896313" y="4141610"/>
                <a:ext cx="733139" cy="733129"/>
              </a:xfrm>
              <a:custGeom>
                <a:avLst/>
                <a:gdLst>
                  <a:gd name="connsiteX0" fmla="*/ 0 w 733139"/>
                  <a:gd name="connsiteY0" fmla="*/ 733130 h 733129"/>
                  <a:gd name="connsiteX1" fmla="*/ 733139 w 733139"/>
                  <a:gd name="connsiteY1" fmla="*/ 0 h 733129"/>
                  <a:gd name="connsiteX2" fmla="*/ 701135 w 733139"/>
                  <a:gd name="connsiteY2" fmla="*/ 5067 h 733129"/>
                  <a:gd name="connsiteX3" fmla="*/ 5067 w 733139"/>
                  <a:gd name="connsiteY3" fmla="*/ 701135 h 733129"/>
                  <a:gd name="connsiteX4" fmla="*/ 0 w 733139"/>
                  <a:gd name="connsiteY4" fmla="*/ 733130 h 7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39" h="733129">
                    <a:moveTo>
                      <a:pt x="0" y="733130"/>
                    </a:moveTo>
                    <a:lnTo>
                      <a:pt x="733139" y="0"/>
                    </a:lnTo>
                    <a:cubicBezTo>
                      <a:pt x="722443" y="1457"/>
                      <a:pt x="711784" y="3200"/>
                      <a:pt x="701135" y="5067"/>
                    </a:cubicBezTo>
                    <a:lnTo>
                      <a:pt x="5067" y="701135"/>
                    </a:lnTo>
                    <a:cubicBezTo>
                      <a:pt x="3200" y="711775"/>
                      <a:pt x="1457" y="722433"/>
                      <a:pt x="0" y="733130"/>
                    </a:cubicBezTo>
                    <a:close/>
                  </a:path>
                </a:pathLst>
              </a:custGeom>
              <a:solidFill>
                <a:srgbClr val="D2D2D2"/>
              </a:solidFill>
              <a:ln w="9525" cap="flat">
                <a:noFill/>
                <a:prstDash val="solid"/>
                <a:miter/>
              </a:ln>
            </p:spPr>
            <p:txBody>
              <a:bodyPr rtlCol="0" anchor="ctr"/>
              <a:lstStyle/>
              <a:p>
                <a:endParaRPr lang="en-US"/>
              </a:p>
            </p:txBody>
          </p:sp>
          <p:sp>
            <p:nvSpPr>
              <p:cNvPr id="103" name="Graphic 2" descr="A collection of circles in various sizes and patterns">
                <a:extLst>
                  <a:ext uri="{FF2B5EF4-FFF2-40B4-BE49-F238E27FC236}">
                    <a16:creationId xmlns:a16="http://schemas.microsoft.com/office/drawing/2014/main" xmlns="" id="{1755E1EE-18F1-4B78-9C6E-DBAD861C0F18}"/>
                  </a:ext>
                </a:extLst>
              </p:cNvPr>
              <p:cNvSpPr/>
              <p:nvPr/>
            </p:nvSpPr>
            <p:spPr>
              <a:xfrm>
                <a:off x="9919630" y="4164908"/>
                <a:ext cx="596703" cy="596712"/>
              </a:xfrm>
              <a:custGeom>
                <a:avLst/>
                <a:gdLst>
                  <a:gd name="connsiteX0" fmla="*/ 0 w 596703"/>
                  <a:gd name="connsiteY0" fmla="*/ 596713 h 596712"/>
                  <a:gd name="connsiteX1" fmla="*/ 596703 w 596703"/>
                  <a:gd name="connsiteY1" fmla="*/ 0 h 596712"/>
                  <a:gd name="connsiteX2" fmla="*/ 558089 w 596703"/>
                  <a:gd name="connsiteY2" fmla="*/ 11678 h 596712"/>
                  <a:gd name="connsiteX3" fmla="*/ 11668 w 596703"/>
                  <a:gd name="connsiteY3" fmla="*/ 558099 h 596712"/>
                  <a:gd name="connsiteX4" fmla="*/ 0 w 596703"/>
                  <a:gd name="connsiteY4" fmla="*/ 596713 h 59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03" h="596712">
                    <a:moveTo>
                      <a:pt x="0" y="596713"/>
                    </a:moveTo>
                    <a:lnTo>
                      <a:pt x="596703" y="0"/>
                    </a:lnTo>
                    <a:cubicBezTo>
                      <a:pt x="583759" y="3581"/>
                      <a:pt x="570890" y="7477"/>
                      <a:pt x="558089" y="11678"/>
                    </a:cubicBezTo>
                    <a:lnTo>
                      <a:pt x="11668" y="558099"/>
                    </a:lnTo>
                    <a:cubicBezTo>
                      <a:pt x="7468" y="570900"/>
                      <a:pt x="3572" y="583768"/>
                      <a:pt x="0" y="596713"/>
                    </a:cubicBezTo>
                    <a:close/>
                  </a:path>
                </a:pathLst>
              </a:custGeom>
              <a:solidFill>
                <a:srgbClr val="D2D2D2"/>
              </a:solidFill>
              <a:ln w="9525" cap="flat">
                <a:noFill/>
                <a:prstDash val="solid"/>
                <a:miter/>
              </a:ln>
            </p:spPr>
            <p:txBody>
              <a:bodyPr rtlCol="0" anchor="ctr"/>
              <a:lstStyle/>
              <a:p>
                <a:endParaRPr lang="en-US"/>
              </a:p>
            </p:txBody>
          </p:sp>
          <p:sp>
            <p:nvSpPr>
              <p:cNvPr id="104" name="Graphic 2" descr="A collection of circles in various sizes and patterns">
                <a:extLst>
                  <a:ext uri="{FF2B5EF4-FFF2-40B4-BE49-F238E27FC236}">
                    <a16:creationId xmlns:a16="http://schemas.microsoft.com/office/drawing/2014/main" xmlns="" id="{8B23BA1B-6731-4A4D-B584-D8D232569D47}"/>
                  </a:ext>
                </a:extLst>
              </p:cNvPr>
              <p:cNvSpPr/>
              <p:nvPr/>
            </p:nvSpPr>
            <p:spPr>
              <a:xfrm>
                <a:off x="9973836" y="4219124"/>
                <a:ext cx="398478" cy="398478"/>
              </a:xfrm>
              <a:custGeom>
                <a:avLst/>
                <a:gdLst>
                  <a:gd name="connsiteX0" fmla="*/ 0 w 398478"/>
                  <a:gd name="connsiteY0" fmla="*/ 398478 h 398478"/>
                  <a:gd name="connsiteX1" fmla="*/ 398478 w 398478"/>
                  <a:gd name="connsiteY1" fmla="*/ 0 h 398478"/>
                  <a:gd name="connsiteX2" fmla="*/ 341214 w 398478"/>
                  <a:gd name="connsiteY2" fmla="*/ 30328 h 398478"/>
                  <a:gd name="connsiteX3" fmla="*/ 30328 w 398478"/>
                  <a:gd name="connsiteY3" fmla="*/ 341214 h 398478"/>
                  <a:gd name="connsiteX4" fmla="*/ 0 w 398478"/>
                  <a:gd name="connsiteY4" fmla="*/ 398478 h 39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78" h="398478">
                    <a:moveTo>
                      <a:pt x="0" y="398478"/>
                    </a:moveTo>
                    <a:lnTo>
                      <a:pt x="398478" y="0"/>
                    </a:lnTo>
                    <a:lnTo>
                      <a:pt x="341214" y="30328"/>
                    </a:lnTo>
                    <a:lnTo>
                      <a:pt x="30328" y="341214"/>
                    </a:lnTo>
                    <a:lnTo>
                      <a:pt x="0" y="398478"/>
                    </a:lnTo>
                    <a:close/>
                  </a:path>
                </a:pathLst>
              </a:custGeom>
              <a:solidFill>
                <a:srgbClr val="D2D2D2"/>
              </a:solidFill>
              <a:ln w="9525" cap="flat">
                <a:noFill/>
                <a:prstDash val="solid"/>
                <a:miter/>
              </a:ln>
            </p:spPr>
            <p:txBody>
              <a:bodyPr rtlCol="0" anchor="ctr"/>
              <a:lstStyle/>
              <a:p>
                <a:endParaRPr lang="en-US"/>
              </a:p>
            </p:txBody>
          </p:sp>
        </p:grpSp>
        <p:sp>
          <p:nvSpPr>
            <p:cNvPr id="15" name="Graphic 2" descr="A collection of circles in various sizes and patterns">
              <a:extLst>
                <a:ext uri="{FF2B5EF4-FFF2-40B4-BE49-F238E27FC236}">
                  <a16:creationId xmlns:a16="http://schemas.microsoft.com/office/drawing/2014/main" xmlns="" id="{052B730D-2D55-4120-A81E-85B74F98D682}"/>
                </a:ext>
              </a:extLst>
            </p:cNvPr>
            <p:cNvSpPr/>
            <p:nvPr/>
          </p:nvSpPr>
          <p:spPr>
            <a:xfrm>
              <a:off x="8657482" y="3497711"/>
              <a:ext cx="1285865" cy="1285865"/>
            </a:xfrm>
            <a:custGeom>
              <a:avLst/>
              <a:gdLst>
                <a:gd name="connsiteX0" fmla="*/ 188309 w 1285865"/>
                <a:gd name="connsiteY0" fmla="*/ 188309 h 1285865"/>
                <a:gd name="connsiteX1" fmla="*/ 188309 w 1285865"/>
                <a:gd name="connsiteY1" fmla="*/ 188309 h 1285865"/>
                <a:gd name="connsiteX2" fmla="*/ 1097556 w 1285865"/>
                <a:gd name="connsiteY2" fmla="*/ 188309 h 1285865"/>
                <a:gd name="connsiteX3" fmla="*/ 1097556 w 1285865"/>
                <a:gd name="connsiteY3" fmla="*/ 188309 h 1285865"/>
                <a:gd name="connsiteX4" fmla="*/ 1097556 w 1285865"/>
                <a:gd name="connsiteY4" fmla="*/ 1097556 h 1285865"/>
                <a:gd name="connsiteX5" fmla="*/ 1097556 w 1285865"/>
                <a:gd name="connsiteY5" fmla="*/ 1097556 h 1285865"/>
                <a:gd name="connsiteX6" fmla="*/ 188309 w 1285865"/>
                <a:gd name="connsiteY6" fmla="*/ 1097556 h 1285865"/>
                <a:gd name="connsiteX7" fmla="*/ 188309 w 1285865"/>
                <a:gd name="connsiteY7" fmla="*/ 1097556 h 1285865"/>
                <a:gd name="connsiteX8" fmla="*/ 188309 w 1285865"/>
                <a:gd name="connsiteY8" fmla="*/ 188309 h 128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65" h="1285865">
                  <a:moveTo>
                    <a:pt x="188309" y="188309"/>
                  </a:moveTo>
                  <a:lnTo>
                    <a:pt x="188309" y="188309"/>
                  </a:lnTo>
                  <a:cubicBezTo>
                    <a:pt x="439388" y="-62770"/>
                    <a:pt x="846477" y="-62770"/>
                    <a:pt x="1097556" y="188309"/>
                  </a:cubicBezTo>
                  <a:lnTo>
                    <a:pt x="1097556" y="188309"/>
                  </a:lnTo>
                  <a:cubicBezTo>
                    <a:pt x="1348635" y="439388"/>
                    <a:pt x="1348635" y="846477"/>
                    <a:pt x="1097556" y="1097556"/>
                  </a:cubicBezTo>
                  <a:lnTo>
                    <a:pt x="1097556" y="1097556"/>
                  </a:lnTo>
                  <a:cubicBezTo>
                    <a:pt x="846477" y="1348635"/>
                    <a:pt x="439388" y="1348635"/>
                    <a:pt x="188309" y="1097556"/>
                  </a:cubicBezTo>
                  <a:lnTo>
                    <a:pt x="188309" y="1097556"/>
                  </a:lnTo>
                  <a:cubicBezTo>
                    <a:pt x="-62770" y="846477"/>
                    <a:pt x="-62770" y="439398"/>
                    <a:pt x="188309" y="188309"/>
                  </a:cubicBezTo>
                  <a:close/>
                </a:path>
              </a:pathLst>
            </a:custGeom>
            <a:solidFill>
              <a:schemeClr val="bg1">
                <a:lumMod val="65000"/>
              </a:schemeClr>
            </a:solidFill>
            <a:ln w="9525" cap="flat">
              <a:noFill/>
              <a:prstDash val="solid"/>
              <a:miter/>
            </a:ln>
          </p:spPr>
          <p:txBody>
            <a:bodyPr rtlCol="0" anchor="ctr"/>
            <a:lstStyle/>
            <a:p>
              <a:endParaRPr lang="en-US"/>
            </a:p>
          </p:txBody>
        </p:sp>
        <p:sp>
          <p:nvSpPr>
            <p:cNvPr id="16" name="Graphic 2" descr="A collection of circles in various sizes and patterns">
              <a:extLst>
                <a:ext uri="{FF2B5EF4-FFF2-40B4-BE49-F238E27FC236}">
                  <a16:creationId xmlns:a16="http://schemas.microsoft.com/office/drawing/2014/main" xmlns="" id="{64E76F10-B1E8-43D4-9FFC-D6730694C33F}"/>
                </a:ext>
              </a:extLst>
            </p:cNvPr>
            <p:cNvSpPr/>
            <p:nvPr/>
          </p:nvSpPr>
          <p:spPr>
            <a:xfrm>
              <a:off x="10002133" y="4409451"/>
              <a:ext cx="1000129" cy="1000122"/>
            </a:xfrm>
            <a:custGeom>
              <a:avLst/>
              <a:gdLst>
                <a:gd name="connsiteX0" fmla="*/ 146468 w 1000129"/>
                <a:gd name="connsiteY0" fmla="*/ 853661 h 1000122"/>
                <a:gd name="connsiteX1" fmla="*/ 146468 w 1000129"/>
                <a:gd name="connsiteY1" fmla="*/ 853661 h 1000122"/>
                <a:gd name="connsiteX2" fmla="*/ 146468 w 1000129"/>
                <a:gd name="connsiteY2" fmla="*/ 146468 h 1000122"/>
                <a:gd name="connsiteX3" fmla="*/ 146468 w 1000129"/>
                <a:gd name="connsiteY3" fmla="*/ 146468 h 1000122"/>
                <a:gd name="connsiteX4" fmla="*/ 853662 w 1000129"/>
                <a:gd name="connsiteY4" fmla="*/ 146468 h 1000122"/>
                <a:gd name="connsiteX5" fmla="*/ 853662 w 1000129"/>
                <a:gd name="connsiteY5" fmla="*/ 146468 h 1000122"/>
                <a:gd name="connsiteX6" fmla="*/ 853662 w 1000129"/>
                <a:gd name="connsiteY6" fmla="*/ 853661 h 1000122"/>
                <a:gd name="connsiteX7" fmla="*/ 853662 w 1000129"/>
                <a:gd name="connsiteY7" fmla="*/ 853661 h 1000122"/>
                <a:gd name="connsiteX8" fmla="*/ 146468 w 1000129"/>
                <a:gd name="connsiteY8" fmla="*/ 853661 h 10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9" h="1000122">
                  <a:moveTo>
                    <a:pt x="146468" y="853661"/>
                  </a:moveTo>
                  <a:lnTo>
                    <a:pt x="146468" y="853661"/>
                  </a:lnTo>
                  <a:cubicBezTo>
                    <a:pt x="-48823" y="658370"/>
                    <a:pt x="-48823" y="341750"/>
                    <a:pt x="146468" y="146468"/>
                  </a:cubicBezTo>
                  <a:lnTo>
                    <a:pt x="146468" y="146468"/>
                  </a:lnTo>
                  <a:cubicBezTo>
                    <a:pt x="341759" y="-48823"/>
                    <a:pt x="658380" y="-48823"/>
                    <a:pt x="853662" y="146468"/>
                  </a:cubicBezTo>
                  <a:lnTo>
                    <a:pt x="853662" y="146468"/>
                  </a:lnTo>
                  <a:cubicBezTo>
                    <a:pt x="1048953" y="341760"/>
                    <a:pt x="1048953" y="658380"/>
                    <a:pt x="853662" y="853661"/>
                  </a:cubicBezTo>
                  <a:lnTo>
                    <a:pt x="853662" y="853661"/>
                  </a:lnTo>
                  <a:cubicBezTo>
                    <a:pt x="658380" y="1048943"/>
                    <a:pt x="341759" y="1048943"/>
                    <a:pt x="146468" y="853661"/>
                  </a:cubicBezTo>
                  <a:close/>
                </a:path>
              </a:pathLst>
            </a:custGeom>
            <a:solidFill>
              <a:srgbClr val="800080"/>
            </a:solidFill>
            <a:ln w="9525" cap="flat">
              <a:noFill/>
              <a:prstDash val="solid"/>
              <a:miter/>
            </a:ln>
          </p:spPr>
          <p:txBody>
            <a:bodyPr rtlCol="0" anchor="ctr"/>
            <a:lstStyle/>
            <a:p>
              <a:endParaRPr lang="en-US"/>
            </a:p>
          </p:txBody>
        </p:sp>
        <p:sp>
          <p:nvSpPr>
            <p:cNvPr id="17" name="Graphic 2" descr="A collection of circles in various sizes and patterns">
              <a:extLst>
                <a:ext uri="{FF2B5EF4-FFF2-40B4-BE49-F238E27FC236}">
                  <a16:creationId xmlns:a16="http://schemas.microsoft.com/office/drawing/2014/main" xmlns="" id="{680AB2DB-9E1F-427F-BC4F-F49321AE1B34}"/>
                </a:ext>
              </a:extLst>
            </p:cNvPr>
            <p:cNvSpPr/>
            <p:nvPr/>
          </p:nvSpPr>
          <p:spPr>
            <a:xfrm>
              <a:off x="10229107" y="3173861"/>
              <a:ext cx="714375" cy="714375"/>
            </a:xfrm>
            <a:custGeom>
              <a:avLst/>
              <a:gdLst>
                <a:gd name="connsiteX0" fmla="*/ 359397 w 714375"/>
                <a:gd name="connsiteY0" fmla="*/ 714375 h 714375"/>
                <a:gd name="connsiteX1" fmla="*/ 354978 w 714375"/>
                <a:gd name="connsiteY1" fmla="*/ 714375 h 714375"/>
                <a:gd name="connsiteX2" fmla="*/ 0 w 714375"/>
                <a:gd name="connsiteY2" fmla="*/ 359397 h 714375"/>
                <a:gd name="connsiteX3" fmla="*/ 0 w 714375"/>
                <a:gd name="connsiteY3" fmla="*/ 354978 h 714375"/>
                <a:gd name="connsiteX4" fmla="*/ 354978 w 714375"/>
                <a:gd name="connsiteY4" fmla="*/ 0 h 714375"/>
                <a:gd name="connsiteX5" fmla="*/ 359397 w 714375"/>
                <a:gd name="connsiteY5" fmla="*/ 0 h 714375"/>
                <a:gd name="connsiteX6" fmla="*/ 714375 w 714375"/>
                <a:gd name="connsiteY6" fmla="*/ 354978 h 714375"/>
                <a:gd name="connsiteX7" fmla="*/ 714375 w 714375"/>
                <a:gd name="connsiteY7" fmla="*/ 359397 h 714375"/>
                <a:gd name="connsiteX8" fmla="*/ 359397 w 714375"/>
                <a:gd name="connsiteY8"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714375">
                  <a:moveTo>
                    <a:pt x="359397" y="714375"/>
                  </a:moveTo>
                  <a:lnTo>
                    <a:pt x="354978" y="714375"/>
                  </a:lnTo>
                  <a:cubicBezTo>
                    <a:pt x="158925" y="714375"/>
                    <a:pt x="0" y="555450"/>
                    <a:pt x="0" y="359397"/>
                  </a:cubicBezTo>
                  <a:lnTo>
                    <a:pt x="0" y="354978"/>
                  </a:lnTo>
                  <a:cubicBezTo>
                    <a:pt x="0" y="158925"/>
                    <a:pt x="158925" y="0"/>
                    <a:pt x="354978" y="0"/>
                  </a:cubicBezTo>
                  <a:lnTo>
                    <a:pt x="359397" y="0"/>
                  </a:lnTo>
                  <a:cubicBezTo>
                    <a:pt x="555450" y="0"/>
                    <a:pt x="714375" y="158925"/>
                    <a:pt x="714375" y="354978"/>
                  </a:cubicBezTo>
                  <a:lnTo>
                    <a:pt x="714375" y="359397"/>
                  </a:lnTo>
                  <a:cubicBezTo>
                    <a:pt x="714375" y="555450"/>
                    <a:pt x="555450" y="714375"/>
                    <a:pt x="359397" y="714375"/>
                  </a:cubicBezTo>
                  <a:close/>
                </a:path>
              </a:pathLst>
            </a:custGeom>
            <a:solidFill>
              <a:srgbClr val="534C6D"/>
            </a:solidFill>
            <a:ln w="9525" cap="flat">
              <a:noFill/>
              <a:prstDash val="solid"/>
              <a:miter/>
            </a:ln>
          </p:spPr>
          <p:txBody>
            <a:bodyPr rtlCol="0" anchor="ctr"/>
            <a:lstStyle/>
            <a:p>
              <a:endParaRPr lang="en-US"/>
            </a:p>
          </p:txBody>
        </p:sp>
        <p:sp>
          <p:nvSpPr>
            <p:cNvPr id="18" name="Graphic 2" descr="A collection of circles in various sizes and patterns">
              <a:extLst>
                <a:ext uri="{FF2B5EF4-FFF2-40B4-BE49-F238E27FC236}">
                  <a16:creationId xmlns:a16="http://schemas.microsoft.com/office/drawing/2014/main" xmlns="" id="{A03E7B26-763E-4664-9561-759BF8CE387C}"/>
                </a:ext>
              </a:extLst>
            </p:cNvPr>
            <p:cNvSpPr/>
            <p:nvPr/>
          </p:nvSpPr>
          <p:spPr>
            <a:xfrm>
              <a:off x="9829066" y="5736086"/>
              <a:ext cx="285740" cy="285750"/>
            </a:xfrm>
            <a:custGeom>
              <a:avLst/>
              <a:gdLst>
                <a:gd name="connsiteX0" fmla="*/ 147485 w 285740"/>
                <a:gd name="connsiteY0" fmla="*/ 285750 h 285750"/>
                <a:gd name="connsiteX1" fmla="*/ 138255 w 285740"/>
                <a:gd name="connsiteY1" fmla="*/ 285750 h 285750"/>
                <a:gd name="connsiteX2" fmla="*/ 0 w 285740"/>
                <a:gd name="connsiteY2" fmla="*/ 147485 h 285750"/>
                <a:gd name="connsiteX3" fmla="*/ 0 w 285740"/>
                <a:gd name="connsiteY3" fmla="*/ 138256 h 285750"/>
                <a:gd name="connsiteX4" fmla="*/ 138255 w 285740"/>
                <a:gd name="connsiteY4" fmla="*/ 0 h 285750"/>
                <a:gd name="connsiteX5" fmla="*/ 147485 w 285740"/>
                <a:gd name="connsiteY5" fmla="*/ 0 h 285750"/>
                <a:gd name="connsiteX6" fmla="*/ 285740 w 285740"/>
                <a:gd name="connsiteY6" fmla="*/ 138256 h 285750"/>
                <a:gd name="connsiteX7" fmla="*/ 285740 w 285740"/>
                <a:gd name="connsiteY7" fmla="*/ 147485 h 285750"/>
                <a:gd name="connsiteX8" fmla="*/ 147485 w 285740"/>
                <a:gd name="connsiteY8"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40" h="285750">
                  <a:moveTo>
                    <a:pt x="147485" y="285750"/>
                  </a:moveTo>
                  <a:lnTo>
                    <a:pt x="138255" y="285750"/>
                  </a:lnTo>
                  <a:cubicBezTo>
                    <a:pt x="61893" y="285750"/>
                    <a:pt x="0" y="223847"/>
                    <a:pt x="0" y="147485"/>
                  </a:cubicBezTo>
                  <a:lnTo>
                    <a:pt x="0" y="138256"/>
                  </a:lnTo>
                  <a:cubicBezTo>
                    <a:pt x="0" y="61893"/>
                    <a:pt x="61903" y="0"/>
                    <a:pt x="138255" y="0"/>
                  </a:cubicBezTo>
                  <a:lnTo>
                    <a:pt x="147485" y="0"/>
                  </a:lnTo>
                  <a:cubicBezTo>
                    <a:pt x="223847" y="0"/>
                    <a:pt x="285740" y="61903"/>
                    <a:pt x="285740" y="138256"/>
                  </a:cubicBezTo>
                  <a:lnTo>
                    <a:pt x="285740" y="147485"/>
                  </a:lnTo>
                  <a:cubicBezTo>
                    <a:pt x="285740" y="223847"/>
                    <a:pt x="223838" y="285750"/>
                    <a:pt x="147485" y="285750"/>
                  </a:cubicBezTo>
                  <a:close/>
                </a:path>
              </a:pathLst>
            </a:custGeom>
            <a:solidFill>
              <a:srgbClr val="002060"/>
            </a:solidFill>
            <a:ln w="9525" cap="flat">
              <a:noFill/>
              <a:prstDash val="solid"/>
              <a:miter/>
            </a:ln>
          </p:spPr>
          <p:txBody>
            <a:bodyPr rtlCol="0" anchor="ctr"/>
            <a:lstStyle/>
            <a:p>
              <a:endParaRPr lang="en-US"/>
            </a:p>
          </p:txBody>
        </p:sp>
        <p:grpSp>
          <p:nvGrpSpPr>
            <p:cNvPr id="19" name="Graphic 2" descr="A collection of circles in various sizes and patterns">
              <a:extLst>
                <a:ext uri="{FF2B5EF4-FFF2-40B4-BE49-F238E27FC236}">
                  <a16:creationId xmlns:a16="http://schemas.microsoft.com/office/drawing/2014/main" xmlns="" id="{4EBAC710-6A5E-4737-BC63-CE2D300B9AEB}"/>
                </a:ext>
              </a:extLst>
            </p:cNvPr>
            <p:cNvGrpSpPr/>
            <p:nvPr/>
          </p:nvGrpSpPr>
          <p:grpSpPr>
            <a:xfrm>
              <a:off x="8114557" y="4269236"/>
              <a:ext cx="1714500" cy="1714500"/>
              <a:chOff x="8114557" y="4269236"/>
              <a:chExt cx="1714500" cy="1714500"/>
            </a:xfrm>
            <a:solidFill>
              <a:srgbClr val="B31166"/>
            </a:solidFill>
          </p:grpSpPr>
          <p:sp>
            <p:nvSpPr>
              <p:cNvPr id="35" name="Graphic 2" descr="A collection of circles in various sizes and patterns">
                <a:extLst>
                  <a:ext uri="{FF2B5EF4-FFF2-40B4-BE49-F238E27FC236}">
                    <a16:creationId xmlns:a16="http://schemas.microsoft.com/office/drawing/2014/main" xmlns="" id="{69735D4A-D18A-41FA-AC38-8250C78120DE}"/>
                  </a:ext>
                </a:extLst>
              </p:cNvPr>
              <p:cNvSpPr/>
              <p:nvPr/>
            </p:nvSpPr>
            <p:spPr>
              <a:xfrm>
                <a:off x="8918228" y="453712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36" name="Graphic 2" descr="A collection of circles in various sizes and patterns">
                <a:extLst>
                  <a:ext uri="{FF2B5EF4-FFF2-40B4-BE49-F238E27FC236}">
                    <a16:creationId xmlns:a16="http://schemas.microsoft.com/office/drawing/2014/main" xmlns="" id="{BEA2027A-FEE8-4D46-9B4B-5AE56EFA3127}"/>
                  </a:ext>
                </a:extLst>
              </p:cNvPr>
              <p:cNvSpPr/>
              <p:nvPr/>
            </p:nvSpPr>
            <p:spPr>
              <a:xfrm>
                <a:off x="8918228" y="426923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37" name="Graphic 2" descr="A collection of circles in various sizes and patterns">
                <a:extLst>
                  <a:ext uri="{FF2B5EF4-FFF2-40B4-BE49-F238E27FC236}">
                    <a16:creationId xmlns:a16="http://schemas.microsoft.com/office/drawing/2014/main" xmlns="" id="{86217627-8F1A-42B2-BF35-94A818CA3356}"/>
                  </a:ext>
                </a:extLst>
              </p:cNvPr>
              <p:cNvSpPr/>
              <p:nvPr/>
            </p:nvSpPr>
            <p:spPr>
              <a:xfrm>
                <a:off x="8710221" y="429662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38" name="Graphic 2" descr="A collection of circles in various sizes and patterns">
                <a:extLst>
                  <a:ext uri="{FF2B5EF4-FFF2-40B4-BE49-F238E27FC236}">
                    <a16:creationId xmlns:a16="http://schemas.microsoft.com/office/drawing/2014/main" xmlns="" id="{7F3D83D3-8C79-4A6B-99A5-F9A495AB38D1}"/>
                  </a:ext>
                </a:extLst>
              </p:cNvPr>
              <p:cNvSpPr/>
              <p:nvPr/>
            </p:nvSpPr>
            <p:spPr>
              <a:xfrm>
                <a:off x="8516397" y="437690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39" name="Graphic 2" descr="A collection of circles in various sizes and patterns">
                <a:extLst>
                  <a:ext uri="{FF2B5EF4-FFF2-40B4-BE49-F238E27FC236}">
                    <a16:creationId xmlns:a16="http://schemas.microsoft.com/office/drawing/2014/main" xmlns="" id="{24E1E545-9137-428E-9265-238995B3BFB1}"/>
                  </a:ext>
                </a:extLst>
              </p:cNvPr>
              <p:cNvSpPr/>
              <p:nvPr/>
            </p:nvSpPr>
            <p:spPr>
              <a:xfrm>
                <a:off x="8349948" y="450462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0" name="Graphic 2" descr="A collection of circles in various sizes and patterns">
                <a:extLst>
                  <a:ext uri="{FF2B5EF4-FFF2-40B4-BE49-F238E27FC236}">
                    <a16:creationId xmlns:a16="http://schemas.microsoft.com/office/drawing/2014/main" xmlns="" id="{20540683-34E1-4457-BEB5-3E52ECB13CD4}"/>
                  </a:ext>
                </a:extLst>
              </p:cNvPr>
              <p:cNvSpPr/>
              <p:nvPr/>
            </p:nvSpPr>
            <p:spPr>
              <a:xfrm>
                <a:off x="8222227" y="467107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1" name="Graphic 2" descr="A collection of circles in various sizes and patterns">
                <a:extLst>
                  <a:ext uri="{FF2B5EF4-FFF2-40B4-BE49-F238E27FC236}">
                    <a16:creationId xmlns:a16="http://schemas.microsoft.com/office/drawing/2014/main" xmlns="" id="{161BA8DC-EE58-4081-ACDE-BCFFA3DCD2F5}"/>
                  </a:ext>
                </a:extLst>
              </p:cNvPr>
              <p:cNvSpPr/>
              <p:nvPr/>
            </p:nvSpPr>
            <p:spPr>
              <a:xfrm>
                <a:off x="8141941" y="486490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2" name="Graphic 2" descr="A collection of circles in various sizes and patterns">
                <a:extLst>
                  <a:ext uri="{FF2B5EF4-FFF2-40B4-BE49-F238E27FC236}">
                    <a16:creationId xmlns:a16="http://schemas.microsoft.com/office/drawing/2014/main" xmlns="" id="{8D3D48AB-2218-481D-9F10-9D9156A6A372}"/>
                  </a:ext>
                </a:extLst>
              </p:cNvPr>
              <p:cNvSpPr/>
              <p:nvPr/>
            </p:nvSpPr>
            <p:spPr>
              <a:xfrm>
                <a:off x="8114557"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3" name="Graphic 2" descr="A collection of circles in various sizes and patterns">
                <a:extLst>
                  <a:ext uri="{FF2B5EF4-FFF2-40B4-BE49-F238E27FC236}">
                    <a16:creationId xmlns:a16="http://schemas.microsoft.com/office/drawing/2014/main" xmlns="" id="{FA591204-7984-44B5-9677-977DCCC4A961}"/>
                  </a:ext>
                </a:extLst>
              </p:cNvPr>
              <p:cNvSpPr/>
              <p:nvPr/>
            </p:nvSpPr>
            <p:spPr>
              <a:xfrm>
                <a:off x="8141941" y="5280914"/>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4" name="Graphic 2" descr="A collection of circles in various sizes and patterns">
                <a:extLst>
                  <a:ext uri="{FF2B5EF4-FFF2-40B4-BE49-F238E27FC236}">
                    <a16:creationId xmlns:a16="http://schemas.microsoft.com/office/drawing/2014/main" xmlns="" id="{E84AB27D-DB64-4042-B9DD-6D7141BA0059}"/>
                  </a:ext>
                </a:extLst>
              </p:cNvPr>
              <p:cNvSpPr/>
              <p:nvPr/>
            </p:nvSpPr>
            <p:spPr>
              <a:xfrm>
                <a:off x="8222227" y="547474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5" name="Graphic 2" descr="A collection of circles in various sizes and patterns">
                <a:extLst>
                  <a:ext uri="{FF2B5EF4-FFF2-40B4-BE49-F238E27FC236}">
                    <a16:creationId xmlns:a16="http://schemas.microsoft.com/office/drawing/2014/main" xmlns="" id="{85C23722-24EF-4F49-AB46-3E174B4384DC}"/>
                  </a:ext>
                </a:extLst>
              </p:cNvPr>
              <p:cNvSpPr/>
              <p:nvPr/>
            </p:nvSpPr>
            <p:spPr>
              <a:xfrm>
                <a:off x="8349948" y="564118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6" name="Graphic 2" descr="A collection of circles in various sizes and patterns">
                <a:extLst>
                  <a:ext uri="{FF2B5EF4-FFF2-40B4-BE49-F238E27FC236}">
                    <a16:creationId xmlns:a16="http://schemas.microsoft.com/office/drawing/2014/main" xmlns="" id="{7A4C3A9E-CE51-4601-88C5-C9AC7FAB274F}"/>
                  </a:ext>
                </a:extLst>
              </p:cNvPr>
              <p:cNvSpPr/>
              <p:nvPr/>
            </p:nvSpPr>
            <p:spPr>
              <a:xfrm>
                <a:off x="8516397" y="576890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47" name="Graphic 2" descr="A collection of circles in various sizes and patterns">
                <a:extLst>
                  <a:ext uri="{FF2B5EF4-FFF2-40B4-BE49-F238E27FC236}">
                    <a16:creationId xmlns:a16="http://schemas.microsoft.com/office/drawing/2014/main" xmlns="" id="{915CF80E-5DD3-4CDB-8828-A5912DBFA088}"/>
                  </a:ext>
                </a:extLst>
              </p:cNvPr>
              <p:cNvSpPr/>
              <p:nvPr/>
            </p:nvSpPr>
            <p:spPr>
              <a:xfrm>
                <a:off x="8710221" y="584919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48" name="Graphic 2" descr="A collection of circles in various sizes and patterns">
                <a:extLst>
                  <a:ext uri="{FF2B5EF4-FFF2-40B4-BE49-F238E27FC236}">
                    <a16:creationId xmlns:a16="http://schemas.microsoft.com/office/drawing/2014/main" xmlns="" id="{E3F265F5-D0AE-4BF8-AD18-CB2DC4B3000B}"/>
                  </a:ext>
                </a:extLst>
              </p:cNvPr>
              <p:cNvSpPr/>
              <p:nvPr/>
            </p:nvSpPr>
            <p:spPr>
              <a:xfrm>
                <a:off x="8918228" y="587657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49" name="Graphic 2" descr="A collection of circles in various sizes and patterns">
                <a:extLst>
                  <a:ext uri="{FF2B5EF4-FFF2-40B4-BE49-F238E27FC236}">
                    <a16:creationId xmlns:a16="http://schemas.microsoft.com/office/drawing/2014/main" xmlns="" id="{88CDF423-2D6E-4F1E-9478-8828360C26B9}"/>
                  </a:ext>
                </a:extLst>
              </p:cNvPr>
              <p:cNvSpPr/>
              <p:nvPr/>
            </p:nvSpPr>
            <p:spPr>
              <a:xfrm>
                <a:off x="9126235" y="5849195"/>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0" name="Graphic 2" descr="A collection of circles in various sizes and patterns">
                <a:extLst>
                  <a:ext uri="{FF2B5EF4-FFF2-40B4-BE49-F238E27FC236}">
                    <a16:creationId xmlns:a16="http://schemas.microsoft.com/office/drawing/2014/main" xmlns="" id="{65E9101F-E835-4495-9D1A-9099D2EF165D}"/>
                  </a:ext>
                </a:extLst>
              </p:cNvPr>
              <p:cNvSpPr/>
              <p:nvPr/>
            </p:nvSpPr>
            <p:spPr>
              <a:xfrm>
                <a:off x="9320069" y="576890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51" name="Graphic 2" descr="A collection of circles in various sizes and patterns">
                <a:extLst>
                  <a:ext uri="{FF2B5EF4-FFF2-40B4-BE49-F238E27FC236}">
                    <a16:creationId xmlns:a16="http://schemas.microsoft.com/office/drawing/2014/main" xmlns="" id="{B657F68D-2E51-4F66-9A04-DB1967AAF887}"/>
                  </a:ext>
                </a:extLst>
              </p:cNvPr>
              <p:cNvSpPr/>
              <p:nvPr/>
            </p:nvSpPr>
            <p:spPr>
              <a:xfrm>
                <a:off x="9486509" y="564118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2" name="Graphic 2" descr="A collection of circles in various sizes and patterns">
                <a:extLst>
                  <a:ext uri="{FF2B5EF4-FFF2-40B4-BE49-F238E27FC236}">
                    <a16:creationId xmlns:a16="http://schemas.microsoft.com/office/drawing/2014/main" xmlns="" id="{6763C97D-651A-40B4-9541-0EECE51A13D5}"/>
                  </a:ext>
                </a:extLst>
              </p:cNvPr>
              <p:cNvSpPr/>
              <p:nvPr/>
            </p:nvSpPr>
            <p:spPr>
              <a:xfrm>
                <a:off x="9614230" y="547474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3" name="Graphic 2" descr="A collection of circles in various sizes and patterns">
                <a:extLst>
                  <a:ext uri="{FF2B5EF4-FFF2-40B4-BE49-F238E27FC236}">
                    <a16:creationId xmlns:a16="http://schemas.microsoft.com/office/drawing/2014/main" xmlns="" id="{FCEF4179-985D-492E-89DA-E2C15D30E152}"/>
                  </a:ext>
                </a:extLst>
              </p:cNvPr>
              <p:cNvSpPr/>
              <p:nvPr/>
            </p:nvSpPr>
            <p:spPr>
              <a:xfrm>
                <a:off x="9694516" y="5280914"/>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4" name="Graphic 2" descr="A collection of circles in various sizes and patterns">
                <a:extLst>
                  <a:ext uri="{FF2B5EF4-FFF2-40B4-BE49-F238E27FC236}">
                    <a16:creationId xmlns:a16="http://schemas.microsoft.com/office/drawing/2014/main" xmlns="" id="{4AE93CC5-0ED4-40CE-8E8F-62325E7649D0}"/>
                  </a:ext>
                </a:extLst>
              </p:cNvPr>
              <p:cNvSpPr/>
              <p:nvPr/>
            </p:nvSpPr>
            <p:spPr>
              <a:xfrm>
                <a:off x="9721900"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5" name="Graphic 2" descr="A collection of circles in various sizes and patterns">
                <a:extLst>
                  <a:ext uri="{FF2B5EF4-FFF2-40B4-BE49-F238E27FC236}">
                    <a16:creationId xmlns:a16="http://schemas.microsoft.com/office/drawing/2014/main" xmlns="" id="{ADCB9E8B-98F2-4C08-9325-80327C493C6D}"/>
                  </a:ext>
                </a:extLst>
              </p:cNvPr>
              <p:cNvSpPr/>
              <p:nvPr/>
            </p:nvSpPr>
            <p:spPr>
              <a:xfrm>
                <a:off x="9694516" y="486490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6" name="Graphic 2" descr="A collection of circles in various sizes and patterns">
                <a:extLst>
                  <a:ext uri="{FF2B5EF4-FFF2-40B4-BE49-F238E27FC236}">
                    <a16:creationId xmlns:a16="http://schemas.microsoft.com/office/drawing/2014/main" xmlns="" id="{B8BBEF32-3D51-4AD1-A238-5951054D00E2}"/>
                  </a:ext>
                </a:extLst>
              </p:cNvPr>
              <p:cNvSpPr/>
              <p:nvPr/>
            </p:nvSpPr>
            <p:spPr>
              <a:xfrm>
                <a:off x="9614230" y="467107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7" name="Graphic 2" descr="A collection of circles in various sizes and patterns">
                <a:extLst>
                  <a:ext uri="{FF2B5EF4-FFF2-40B4-BE49-F238E27FC236}">
                    <a16:creationId xmlns:a16="http://schemas.microsoft.com/office/drawing/2014/main" xmlns="" id="{61B351ED-3B3A-424C-89D4-357F6A37CF87}"/>
                  </a:ext>
                </a:extLst>
              </p:cNvPr>
              <p:cNvSpPr/>
              <p:nvPr/>
            </p:nvSpPr>
            <p:spPr>
              <a:xfrm>
                <a:off x="9486509" y="450462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58" name="Graphic 2" descr="A collection of circles in various sizes and patterns">
                <a:extLst>
                  <a:ext uri="{FF2B5EF4-FFF2-40B4-BE49-F238E27FC236}">
                    <a16:creationId xmlns:a16="http://schemas.microsoft.com/office/drawing/2014/main" xmlns="" id="{423EADF5-E870-430A-A794-0E33E04E24D2}"/>
                  </a:ext>
                </a:extLst>
              </p:cNvPr>
              <p:cNvSpPr/>
              <p:nvPr/>
            </p:nvSpPr>
            <p:spPr>
              <a:xfrm>
                <a:off x="9320069" y="4376906"/>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59" name="Graphic 2" descr="A collection of circles in various sizes and patterns">
                <a:extLst>
                  <a:ext uri="{FF2B5EF4-FFF2-40B4-BE49-F238E27FC236}">
                    <a16:creationId xmlns:a16="http://schemas.microsoft.com/office/drawing/2014/main" xmlns="" id="{F51D9CCB-2169-46FD-8A3C-A8A0AAC8ACEF}"/>
                  </a:ext>
                </a:extLst>
              </p:cNvPr>
              <p:cNvSpPr/>
              <p:nvPr/>
            </p:nvSpPr>
            <p:spPr>
              <a:xfrm>
                <a:off x="9126235" y="4296620"/>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60" name="Graphic 2" descr="A collection of circles in various sizes and patterns">
                <a:extLst>
                  <a:ext uri="{FF2B5EF4-FFF2-40B4-BE49-F238E27FC236}">
                    <a16:creationId xmlns:a16="http://schemas.microsoft.com/office/drawing/2014/main" xmlns="" id="{F1004AF9-43B4-456C-AEA1-B798B417B944}"/>
                  </a:ext>
                </a:extLst>
              </p:cNvPr>
              <p:cNvSpPr/>
              <p:nvPr/>
            </p:nvSpPr>
            <p:spPr>
              <a:xfrm>
                <a:off x="8650338" y="4608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9" y="107156"/>
                      <a:pt x="53578" y="107156"/>
                    </a:cubicBezTo>
                    <a:cubicBezTo>
                      <a:pt x="23988" y="107156"/>
                      <a:pt x="0" y="83169"/>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1" name="Graphic 2" descr="A collection of circles in various sizes and patterns">
                <a:extLst>
                  <a:ext uri="{FF2B5EF4-FFF2-40B4-BE49-F238E27FC236}">
                    <a16:creationId xmlns:a16="http://schemas.microsoft.com/office/drawing/2014/main" xmlns="" id="{E053AB10-7171-4FC9-BE3A-2D5B5FDCC11A}"/>
                  </a:ext>
                </a:extLst>
              </p:cNvPr>
              <p:cNvSpPr/>
              <p:nvPr/>
            </p:nvSpPr>
            <p:spPr>
              <a:xfrm>
                <a:off x="8454228"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2" name="Graphic 2" descr="A collection of circles in various sizes and patterns">
                <a:extLst>
                  <a:ext uri="{FF2B5EF4-FFF2-40B4-BE49-F238E27FC236}">
                    <a16:creationId xmlns:a16="http://schemas.microsoft.com/office/drawing/2014/main" xmlns="" id="{D88BFD1D-AD69-44A3-97C5-A273065A1F97}"/>
                  </a:ext>
                </a:extLst>
              </p:cNvPr>
              <p:cNvSpPr/>
              <p:nvPr/>
            </p:nvSpPr>
            <p:spPr>
              <a:xfrm>
                <a:off x="8382447"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3" name="Graphic 2" descr="A collection of circles in various sizes and patterns">
                <a:extLst>
                  <a:ext uri="{FF2B5EF4-FFF2-40B4-BE49-F238E27FC236}">
                    <a16:creationId xmlns:a16="http://schemas.microsoft.com/office/drawing/2014/main" xmlns="" id="{9B8ABE4E-DD98-4FA0-9E62-710D5D464D0B}"/>
                  </a:ext>
                </a:extLst>
              </p:cNvPr>
              <p:cNvSpPr/>
              <p:nvPr/>
            </p:nvSpPr>
            <p:spPr>
              <a:xfrm>
                <a:off x="8454228"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4" name="Graphic 2" descr="A collection of circles in various sizes and patterns">
                <a:extLst>
                  <a:ext uri="{FF2B5EF4-FFF2-40B4-BE49-F238E27FC236}">
                    <a16:creationId xmlns:a16="http://schemas.microsoft.com/office/drawing/2014/main" xmlns="" id="{88A0745F-40BE-46F3-9C08-09DA7974D4D8}"/>
                  </a:ext>
                </a:extLst>
              </p:cNvPr>
              <p:cNvSpPr/>
              <p:nvPr/>
            </p:nvSpPr>
            <p:spPr>
              <a:xfrm>
                <a:off x="8650338" y="553690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5" name="Graphic 2" descr="A collection of circles in various sizes and patterns">
                <a:extLst>
                  <a:ext uri="{FF2B5EF4-FFF2-40B4-BE49-F238E27FC236}">
                    <a16:creationId xmlns:a16="http://schemas.microsoft.com/office/drawing/2014/main" xmlns="" id="{9B3A7046-2E0A-41CA-9963-735790114759}"/>
                  </a:ext>
                </a:extLst>
              </p:cNvPr>
              <p:cNvSpPr/>
              <p:nvPr/>
            </p:nvSpPr>
            <p:spPr>
              <a:xfrm>
                <a:off x="8918228" y="5608689"/>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66" name="Graphic 2" descr="A collection of circles in various sizes and patterns">
                <a:extLst>
                  <a:ext uri="{FF2B5EF4-FFF2-40B4-BE49-F238E27FC236}">
                    <a16:creationId xmlns:a16="http://schemas.microsoft.com/office/drawing/2014/main" xmlns="" id="{0FC33A6F-D712-4EFF-A812-9181DDEEECF7}"/>
                  </a:ext>
                </a:extLst>
              </p:cNvPr>
              <p:cNvSpPr/>
              <p:nvPr/>
            </p:nvSpPr>
            <p:spPr>
              <a:xfrm>
                <a:off x="9186119" y="553690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67" name="Graphic 2" descr="A collection of circles in various sizes and patterns">
                <a:extLst>
                  <a:ext uri="{FF2B5EF4-FFF2-40B4-BE49-F238E27FC236}">
                    <a16:creationId xmlns:a16="http://schemas.microsoft.com/office/drawing/2014/main" xmlns="" id="{4545AAE4-0972-48B1-924C-6A8F22EDCD56}"/>
                  </a:ext>
                </a:extLst>
              </p:cNvPr>
              <p:cNvSpPr/>
              <p:nvPr/>
            </p:nvSpPr>
            <p:spPr>
              <a:xfrm>
                <a:off x="9382229"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68" name="Graphic 2" descr="A collection of circles in various sizes and patterns">
                <a:extLst>
                  <a:ext uri="{FF2B5EF4-FFF2-40B4-BE49-F238E27FC236}">
                    <a16:creationId xmlns:a16="http://schemas.microsoft.com/office/drawing/2014/main" xmlns="" id="{C3C8EEC4-4716-465B-802E-1A920178549D}"/>
                  </a:ext>
                </a:extLst>
              </p:cNvPr>
              <p:cNvSpPr/>
              <p:nvPr/>
            </p:nvSpPr>
            <p:spPr>
              <a:xfrm>
                <a:off x="9454010" y="5072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69" name="Graphic 2" descr="A collection of circles in various sizes and patterns">
                <a:extLst>
                  <a:ext uri="{FF2B5EF4-FFF2-40B4-BE49-F238E27FC236}">
                    <a16:creationId xmlns:a16="http://schemas.microsoft.com/office/drawing/2014/main" xmlns="" id="{BDE71771-DA4E-430E-A3B9-03A11B983030}"/>
                  </a:ext>
                </a:extLst>
              </p:cNvPr>
              <p:cNvSpPr/>
              <p:nvPr/>
            </p:nvSpPr>
            <p:spPr>
              <a:xfrm>
                <a:off x="9382229"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0" name="Graphic 2" descr="A collection of circles in various sizes and patterns">
                <a:extLst>
                  <a:ext uri="{FF2B5EF4-FFF2-40B4-BE49-F238E27FC236}">
                    <a16:creationId xmlns:a16="http://schemas.microsoft.com/office/drawing/2014/main" xmlns="" id="{7A46EADC-F51E-47EA-822D-041D5A5F128F}"/>
                  </a:ext>
                </a:extLst>
              </p:cNvPr>
              <p:cNvSpPr/>
              <p:nvPr/>
            </p:nvSpPr>
            <p:spPr>
              <a:xfrm>
                <a:off x="9186119" y="460890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9"/>
                      <a:pt x="83168" y="107156"/>
                      <a:pt x="53578" y="107156"/>
                    </a:cubicBezTo>
                    <a:cubicBezTo>
                      <a:pt x="23988" y="107156"/>
                      <a:pt x="0" y="83169"/>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1" name="Graphic 2" descr="A collection of circles in various sizes and patterns">
                <a:extLst>
                  <a:ext uri="{FF2B5EF4-FFF2-40B4-BE49-F238E27FC236}">
                    <a16:creationId xmlns:a16="http://schemas.microsoft.com/office/drawing/2014/main" xmlns="" id="{06F179C6-CB9D-4423-ABE0-F54ED85C5661}"/>
                  </a:ext>
                </a:extLst>
              </p:cNvPr>
              <p:cNvSpPr/>
              <p:nvPr/>
            </p:nvSpPr>
            <p:spPr>
              <a:xfrm>
                <a:off x="8918228" y="480501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2" name="Graphic 2" descr="A collection of circles in various sizes and patterns">
                <a:extLst>
                  <a:ext uri="{FF2B5EF4-FFF2-40B4-BE49-F238E27FC236}">
                    <a16:creationId xmlns:a16="http://schemas.microsoft.com/office/drawing/2014/main" xmlns="" id="{AE83B9FB-98E9-4A7E-91BD-727548C99C55}"/>
                  </a:ext>
                </a:extLst>
              </p:cNvPr>
              <p:cNvSpPr/>
              <p:nvPr/>
            </p:nvSpPr>
            <p:spPr>
              <a:xfrm>
                <a:off x="8686228" y="493896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3" name="Graphic 2" descr="A collection of circles in various sizes and patterns">
                <a:extLst>
                  <a:ext uri="{FF2B5EF4-FFF2-40B4-BE49-F238E27FC236}">
                    <a16:creationId xmlns:a16="http://schemas.microsoft.com/office/drawing/2014/main" xmlns="" id="{EC37E489-E769-4D09-A51F-F5B2A9985946}"/>
                  </a:ext>
                </a:extLst>
              </p:cNvPr>
              <p:cNvSpPr/>
              <p:nvPr/>
            </p:nvSpPr>
            <p:spPr>
              <a:xfrm>
                <a:off x="8686228" y="520685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9" y="107156"/>
                      <a:pt x="53578" y="107156"/>
                    </a:cubicBezTo>
                    <a:cubicBezTo>
                      <a:pt x="23988" y="107156"/>
                      <a:pt x="0" y="83168"/>
                      <a:pt x="0" y="53578"/>
                    </a:cubicBezTo>
                    <a:cubicBezTo>
                      <a:pt x="0" y="23988"/>
                      <a:pt x="23988" y="0"/>
                      <a:pt x="53578" y="0"/>
                    </a:cubicBezTo>
                    <a:cubicBezTo>
                      <a:pt x="83169" y="0"/>
                      <a:pt x="107156" y="23988"/>
                      <a:pt x="107156" y="53578"/>
                    </a:cubicBezTo>
                    <a:close/>
                  </a:path>
                </a:pathLst>
              </a:custGeom>
              <a:grpFill/>
              <a:ln w="9525" cap="flat">
                <a:noFill/>
                <a:prstDash val="solid"/>
                <a:miter/>
              </a:ln>
            </p:spPr>
            <p:txBody>
              <a:bodyPr rtlCol="0" anchor="ctr"/>
              <a:lstStyle/>
              <a:p>
                <a:endParaRPr lang="en-US"/>
              </a:p>
            </p:txBody>
          </p:sp>
          <p:sp>
            <p:nvSpPr>
              <p:cNvPr id="74" name="Graphic 2" descr="A collection of circles in various sizes and patterns">
                <a:extLst>
                  <a:ext uri="{FF2B5EF4-FFF2-40B4-BE49-F238E27FC236}">
                    <a16:creationId xmlns:a16="http://schemas.microsoft.com/office/drawing/2014/main" xmlns="" id="{4F93DEF5-C048-43F7-9BA8-D3F300265484}"/>
                  </a:ext>
                </a:extLst>
              </p:cNvPr>
              <p:cNvSpPr/>
              <p:nvPr/>
            </p:nvSpPr>
            <p:spPr>
              <a:xfrm>
                <a:off x="8918228" y="53407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5" name="Graphic 2" descr="A collection of circles in various sizes and patterns">
                <a:extLst>
                  <a:ext uri="{FF2B5EF4-FFF2-40B4-BE49-F238E27FC236}">
                    <a16:creationId xmlns:a16="http://schemas.microsoft.com/office/drawing/2014/main" xmlns="" id="{B2FEB954-2CA1-415C-BF7E-CE8BFF2C2C14}"/>
                  </a:ext>
                </a:extLst>
              </p:cNvPr>
              <p:cNvSpPr/>
              <p:nvPr/>
            </p:nvSpPr>
            <p:spPr>
              <a:xfrm>
                <a:off x="9150229" y="520685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6" name="Graphic 2" descr="A collection of circles in various sizes and patterns">
                <a:extLst>
                  <a:ext uri="{FF2B5EF4-FFF2-40B4-BE49-F238E27FC236}">
                    <a16:creationId xmlns:a16="http://schemas.microsoft.com/office/drawing/2014/main" xmlns="" id="{CC22F894-43A6-4727-8F8D-143B86082E9D}"/>
                  </a:ext>
                </a:extLst>
              </p:cNvPr>
              <p:cNvSpPr/>
              <p:nvPr/>
            </p:nvSpPr>
            <p:spPr>
              <a:xfrm>
                <a:off x="8918219" y="5072898"/>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sp>
            <p:nvSpPr>
              <p:cNvPr id="77" name="Graphic 2" descr="A collection of circles in various sizes and patterns">
                <a:extLst>
                  <a:ext uri="{FF2B5EF4-FFF2-40B4-BE49-F238E27FC236}">
                    <a16:creationId xmlns:a16="http://schemas.microsoft.com/office/drawing/2014/main" xmlns="" id="{C49896C3-8655-416C-96E5-826BC934BA6B}"/>
                  </a:ext>
                </a:extLst>
              </p:cNvPr>
              <p:cNvSpPr/>
              <p:nvPr/>
            </p:nvSpPr>
            <p:spPr>
              <a:xfrm>
                <a:off x="9150229" y="4938967"/>
                <a:ext cx="107156" cy="107156"/>
              </a:xfrm>
              <a:custGeom>
                <a:avLst/>
                <a:gdLst>
                  <a:gd name="connsiteX0" fmla="*/ 107156 w 107156"/>
                  <a:gd name="connsiteY0" fmla="*/ 53578 h 107156"/>
                  <a:gd name="connsiteX1" fmla="*/ 53578 w 107156"/>
                  <a:gd name="connsiteY1" fmla="*/ 107156 h 107156"/>
                  <a:gd name="connsiteX2" fmla="*/ 0 w 107156"/>
                  <a:gd name="connsiteY2" fmla="*/ 53578 h 107156"/>
                  <a:gd name="connsiteX3" fmla="*/ 53578 w 107156"/>
                  <a:gd name="connsiteY3" fmla="*/ 0 h 107156"/>
                  <a:gd name="connsiteX4" fmla="*/ 107156 w 107156"/>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07156">
                    <a:moveTo>
                      <a:pt x="107156" y="53578"/>
                    </a:moveTo>
                    <a:cubicBezTo>
                      <a:pt x="107156" y="83168"/>
                      <a:pt x="83168" y="107156"/>
                      <a:pt x="53578" y="107156"/>
                    </a:cubicBezTo>
                    <a:cubicBezTo>
                      <a:pt x="23988" y="107156"/>
                      <a:pt x="0" y="83168"/>
                      <a:pt x="0" y="53578"/>
                    </a:cubicBezTo>
                    <a:cubicBezTo>
                      <a:pt x="0" y="23988"/>
                      <a:pt x="23988" y="0"/>
                      <a:pt x="53578" y="0"/>
                    </a:cubicBezTo>
                    <a:cubicBezTo>
                      <a:pt x="83168" y="0"/>
                      <a:pt x="107156" y="23988"/>
                      <a:pt x="107156" y="53578"/>
                    </a:cubicBezTo>
                    <a:close/>
                  </a:path>
                </a:pathLst>
              </a:custGeom>
              <a:grpFill/>
              <a:ln w="9525" cap="flat">
                <a:noFill/>
                <a:prstDash val="solid"/>
                <a:miter/>
              </a:ln>
            </p:spPr>
            <p:txBody>
              <a:bodyPr rtlCol="0" anchor="ctr"/>
              <a:lstStyle/>
              <a:p>
                <a:endParaRPr lang="en-US"/>
              </a:p>
            </p:txBody>
          </p:sp>
        </p:grpSp>
        <p:grpSp>
          <p:nvGrpSpPr>
            <p:cNvPr id="20" name="Graphic 2" descr="A collection of circles in various sizes and patterns">
              <a:extLst>
                <a:ext uri="{FF2B5EF4-FFF2-40B4-BE49-F238E27FC236}">
                  <a16:creationId xmlns:a16="http://schemas.microsoft.com/office/drawing/2014/main" xmlns="" id="{785E2954-FE4D-48BC-B2CA-778DAF7DDED2}"/>
                </a:ext>
              </a:extLst>
            </p:cNvPr>
            <p:cNvGrpSpPr/>
            <p:nvPr/>
          </p:nvGrpSpPr>
          <p:grpSpPr>
            <a:xfrm>
              <a:off x="8928944" y="2588073"/>
              <a:ext cx="1724025" cy="1724025"/>
              <a:chOff x="8928944" y="2588073"/>
              <a:chExt cx="1724025" cy="1724025"/>
            </a:xfrm>
            <a:solidFill>
              <a:srgbClr val="008000"/>
            </a:solidFill>
          </p:grpSpPr>
          <p:sp>
            <p:nvSpPr>
              <p:cNvPr id="21" name="Graphic 2" descr="A collection of circles in various sizes and patterns">
                <a:extLst>
                  <a:ext uri="{FF2B5EF4-FFF2-40B4-BE49-F238E27FC236}">
                    <a16:creationId xmlns:a16="http://schemas.microsoft.com/office/drawing/2014/main" xmlns="" id="{B2B5F050-968A-4B43-82F7-83AF2EB532F7}"/>
                  </a:ext>
                </a:extLst>
              </p:cNvPr>
              <p:cNvSpPr/>
              <p:nvPr/>
            </p:nvSpPr>
            <p:spPr>
              <a:xfrm>
                <a:off x="8928944" y="2588073"/>
                <a:ext cx="1724025" cy="1724025"/>
              </a:xfrm>
              <a:custGeom>
                <a:avLst/>
                <a:gdLst>
                  <a:gd name="connsiteX0" fmla="*/ 862013 w 1724025"/>
                  <a:gd name="connsiteY0" fmla="*/ 1724025 h 1724025"/>
                  <a:gd name="connsiteX1" fmla="*/ 0 w 1724025"/>
                  <a:gd name="connsiteY1" fmla="*/ 862013 h 1724025"/>
                  <a:gd name="connsiteX2" fmla="*/ 862013 w 1724025"/>
                  <a:gd name="connsiteY2" fmla="*/ 0 h 1724025"/>
                  <a:gd name="connsiteX3" fmla="*/ 1724025 w 1724025"/>
                  <a:gd name="connsiteY3" fmla="*/ 862013 h 1724025"/>
                  <a:gd name="connsiteX4" fmla="*/ 862013 w 1724025"/>
                  <a:gd name="connsiteY4" fmla="*/ 1724025 h 1724025"/>
                  <a:gd name="connsiteX5" fmla="*/ 862013 w 1724025"/>
                  <a:gd name="connsiteY5" fmla="*/ 9525 h 1724025"/>
                  <a:gd name="connsiteX6" fmla="*/ 9525 w 1724025"/>
                  <a:gd name="connsiteY6" fmla="*/ 862013 h 1724025"/>
                  <a:gd name="connsiteX7" fmla="*/ 862013 w 1724025"/>
                  <a:gd name="connsiteY7" fmla="*/ 1714500 h 1724025"/>
                  <a:gd name="connsiteX8" fmla="*/ 1714500 w 1724025"/>
                  <a:gd name="connsiteY8" fmla="*/ 862013 h 1724025"/>
                  <a:gd name="connsiteX9" fmla="*/ 862013 w 1724025"/>
                  <a:gd name="connsiteY9" fmla="*/ 95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025" h="1724025">
                    <a:moveTo>
                      <a:pt x="862013" y="1724025"/>
                    </a:moveTo>
                    <a:cubicBezTo>
                      <a:pt x="386696" y="1724025"/>
                      <a:pt x="0" y="1337329"/>
                      <a:pt x="0" y="862013"/>
                    </a:cubicBezTo>
                    <a:cubicBezTo>
                      <a:pt x="0" y="386696"/>
                      <a:pt x="386696" y="0"/>
                      <a:pt x="862013" y="0"/>
                    </a:cubicBezTo>
                    <a:cubicBezTo>
                      <a:pt x="1337329" y="0"/>
                      <a:pt x="1724025" y="386696"/>
                      <a:pt x="1724025" y="862013"/>
                    </a:cubicBezTo>
                    <a:cubicBezTo>
                      <a:pt x="1724025" y="1337329"/>
                      <a:pt x="1337329" y="1724025"/>
                      <a:pt x="862013" y="1724025"/>
                    </a:cubicBezTo>
                    <a:close/>
                    <a:moveTo>
                      <a:pt x="862013" y="9525"/>
                    </a:moveTo>
                    <a:cubicBezTo>
                      <a:pt x="391944" y="9525"/>
                      <a:pt x="9525" y="391944"/>
                      <a:pt x="9525" y="862013"/>
                    </a:cubicBezTo>
                    <a:cubicBezTo>
                      <a:pt x="9525" y="1332081"/>
                      <a:pt x="391944" y="1714500"/>
                      <a:pt x="862013" y="1714500"/>
                    </a:cubicBezTo>
                    <a:cubicBezTo>
                      <a:pt x="1332081" y="1714500"/>
                      <a:pt x="1714500" y="1332081"/>
                      <a:pt x="1714500" y="862013"/>
                    </a:cubicBezTo>
                    <a:cubicBezTo>
                      <a:pt x="1714500" y="391944"/>
                      <a:pt x="1332081" y="9525"/>
                      <a:pt x="862013" y="9525"/>
                    </a:cubicBezTo>
                    <a:close/>
                  </a:path>
                </a:pathLst>
              </a:custGeom>
              <a:grpFill/>
              <a:ln w="9525" cap="flat">
                <a:noFill/>
                <a:prstDash val="solid"/>
                <a:miter/>
              </a:ln>
            </p:spPr>
            <p:txBody>
              <a:bodyPr rtlCol="0" anchor="ctr"/>
              <a:lstStyle/>
              <a:p>
                <a:endParaRPr lang="en-US"/>
              </a:p>
            </p:txBody>
          </p:sp>
          <p:sp>
            <p:nvSpPr>
              <p:cNvPr id="22" name="Graphic 2" descr="A collection of circles in various sizes and patterns">
                <a:extLst>
                  <a:ext uri="{FF2B5EF4-FFF2-40B4-BE49-F238E27FC236}">
                    <a16:creationId xmlns:a16="http://schemas.microsoft.com/office/drawing/2014/main" xmlns="" id="{D9EB4126-75C4-441E-8BA7-52D629F72972}"/>
                  </a:ext>
                </a:extLst>
              </p:cNvPr>
              <p:cNvSpPr/>
              <p:nvPr/>
            </p:nvSpPr>
            <p:spPr>
              <a:xfrm>
                <a:off x="8988285" y="2647423"/>
                <a:ext cx="1605343" cy="1605324"/>
              </a:xfrm>
              <a:custGeom>
                <a:avLst/>
                <a:gdLst>
                  <a:gd name="connsiteX0" fmla="*/ 802672 w 1605343"/>
                  <a:gd name="connsiteY0" fmla="*/ 1605324 h 1605324"/>
                  <a:gd name="connsiteX1" fmla="*/ 0 w 1605343"/>
                  <a:gd name="connsiteY1" fmla="*/ 802662 h 1605324"/>
                  <a:gd name="connsiteX2" fmla="*/ 802672 w 1605343"/>
                  <a:gd name="connsiteY2" fmla="*/ 0 h 1605324"/>
                  <a:gd name="connsiteX3" fmla="*/ 1605343 w 1605343"/>
                  <a:gd name="connsiteY3" fmla="*/ 802662 h 1605324"/>
                  <a:gd name="connsiteX4" fmla="*/ 802672 w 1605343"/>
                  <a:gd name="connsiteY4" fmla="*/ 1605324 h 1605324"/>
                  <a:gd name="connsiteX5" fmla="*/ 802672 w 1605343"/>
                  <a:gd name="connsiteY5" fmla="*/ 9525 h 1605324"/>
                  <a:gd name="connsiteX6" fmla="*/ 9525 w 1605343"/>
                  <a:gd name="connsiteY6" fmla="*/ 802662 h 1605324"/>
                  <a:gd name="connsiteX7" fmla="*/ 802672 w 1605343"/>
                  <a:gd name="connsiteY7" fmla="*/ 1595799 h 1605324"/>
                  <a:gd name="connsiteX8" fmla="*/ 1595818 w 1605343"/>
                  <a:gd name="connsiteY8" fmla="*/ 802662 h 1605324"/>
                  <a:gd name="connsiteX9" fmla="*/ 802672 w 1605343"/>
                  <a:gd name="connsiteY9" fmla="*/ 9525 h 160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343" h="1605324">
                    <a:moveTo>
                      <a:pt x="802672" y="1605324"/>
                    </a:moveTo>
                    <a:cubicBezTo>
                      <a:pt x="360074" y="1605324"/>
                      <a:pt x="0" y="1245251"/>
                      <a:pt x="0" y="802662"/>
                    </a:cubicBezTo>
                    <a:cubicBezTo>
                      <a:pt x="0" y="360074"/>
                      <a:pt x="360074" y="0"/>
                      <a:pt x="802672" y="0"/>
                    </a:cubicBezTo>
                    <a:cubicBezTo>
                      <a:pt x="1245270" y="0"/>
                      <a:pt x="1605343" y="360074"/>
                      <a:pt x="1605343" y="802662"/>
                    </a:cubicBezTo>
                    <a:cubicBezTo>
                      <a:pt x="1605343" y="1245251"/>
                      <a:pt x="1245270" y="1605324"/>
                      <a:pt x="802672" y="1605324"/>
                    </a:cubicBezTo>
                    <a:close/>
                    <a:moveTo>
                      <a:pt x="802672" y="9525"/>
                    </a:moveTo>
                    <a:cubicBezTo>
                      <a:pt x="365331" y="9525"/>
                      <a:pt x="9525" y="365322"/>
                      <a:pt x="9525" y="802662"/>
                    </a:cubicBezTo>
                    <a:cubicBezTo>
                      <a:pt x="9525" y="1240003"/>
                      <a:pt x="365322" y="1595799"/>
                      <a:pt x="802672" y="1595799"/>
                    </a:cubicBezTo>
                    <a:cubicBezTo>
                      <a:pt x="1240022" y="1595799"/>
                      <a:pt x="1595818" y="1240003"/>
                      <a:pt x="1595818" y="802662"/>
                    </a:cubicBezTo>
                    <a:cubicBezTo>
                      <a:pt x="1595818" y="365322"/>
                      <a:pt x="1240012" y="9525"/>
                      <a:pt x="802672" y="9525"/>
                    </a:cubicBezTo>
                    <a:close/>
                  </a:path>
                </a:pathLst>
              </a:custGeom>
              <a:grpFill/>
              <a:ln w="9525" cap="flat">
                <a:noFill/>
                <a:prstDash val="solid"/>
                <a:miter/>
              </a:ln>
            </p:spPr>
            <p:txBody>
              <a:bodyPr rtlCol="0" anchor="ctr"/>
              <a:lstStyle/>
              <a:p>
                <a:endParaRPr lang="en-US"/>
              </a:p>
            </p:txBody>
          </p:sp>
          <p:sp>
            <p:nvSpPr>
              <p:cNvPr id="23" name="Graphic 2" descr="A collection of circles in various sizes and patterns">
                <a:extLst>
                  <a:ext uri="{FF2B5EF4-FFF2-40B4-BE49-F238E27FC236}">
                    <a16:creationId xmlns:a16="http://schemas.microsoft.com/office/drawing/2014/main" xmlns="" id="{852D51E5-BB63-4590-957A-80514EB35AA6}"/>
                  </a:ext>
                </a:extLst>
              </p:cNvPr>
              <p:cNvSpPr/>
              <p:nvPr/>
            </p:nvSpPr>
            <p:spPr>
              <a:xfrm>
                <a:off x="9047645" y="2706764"/>
                <a:ext cx="1486623" cy="1486642"/>
              </a:xfrm>
              <a:custGeom>
                <a:avLst/>
                <a:gdLst>
                  <a:gd name="connsiteX0" fmla="*/ 743312 w 1486623"/>
                  <a:gd name="connsiteY0" fmla="*/ 1486643 h 1486642"/>
                  <a:gd name="connsiteX1" fmla="*/ 0 w 1486623"/>
                  <a:gd name="connsiteY1" fmla="*/ 743322 h 1486642"/>
                  <a:gd name="connsiteX2" fmla="*/ 743312 w 1486623"/>
                  <a:gd name="connsiteY2" fmla="*/ 0 h 1486642"/>
                  <a:gd name="connsiteX3" fmla="*/ 1486624 w 1486623"/>
                  <a:gd name="connsiteY3" fmla="*/ 743322 h 1486642"/>
                  <a:gd name="connsiteX4" fmla="*/ 743312 w 1486623"/>
                  <a:gd name="connsiteY4" fmla="*/ 1486643 h 1486642"/>
                  <a:gd name="connsiteX5" fmla="*/ 743312 w 1486623"/>
                  <a:gd name="connsiteY5" fmla="*/ 9525 h 1486642"/>
                  <a:gd name="connsiteX6" fmla="*/ 9525 w 1486623"/>
                  <a:gd name="connsiteY6" fmla="*/ 743322 h 1486642"/>
                  <a:gd name="connsiteX7" fmla="*/ 743312 w 1486623"/>
                  <a:gd name="connsiteY7" fmla="*/ 1477118 h 1486642"/>
                  <a:gd name="connsiteX8" fmla="*/ 1477099 w 1486623"/>
                  <a:gd name="connsiteY8" fmla="*/ 743322 h 1486642"/>
                  <a:gd name="connsiteX9" fmla="*/ 743312 w 1486623"/>
                  <a:gd name="connsiteY9" fmla="*/ 9525 h 148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23" h="1486642">
                    <a:moveTo>
                      <a:pt x="743312" y="1486643"/>
                    </a:moveTo>
                    <a:cubicBezTo>
                      <a:pt x="333451" y="1486643"/>
                      <a:pt x="0" y="1153192"/>
                      <a:pt x="0" y="743322"/>
                    </a:cubicBezTo>
                    <a:cubicBezTo>
                      <a:pt x="0" y="333451"/>
                      <a:pt x="333451" y="0"/>
                      <a:pt x="743312" y="0"/>
                    </a:cubicBezTo>
                    <a:cubicBezTo>
                      <a:pt x="1153173" y="0"/>
                      <a:pt x="1486624" y="333451"/>
                      <a:pt x="1486624" y="743322"/>
                    </a:cubicBezTo>
                    <a:cubicBezTo>
                      <a:pt x="1486624" y="1153192"/>
                      <a:pt x="1153173" y="1486643"/>
                      <a:pt x="743312" y="1486643"/>
                    </a:cubicBezTo>
                    <a:close/>
                    <a:moveTo>
                      <a:pt x="743312" y="9525"/>
                    </a:moveTo>
                    <a:cubicBezTo>
                      <a:pt x="338699" y="9525"/>
                      <a:pt x="9525" y="338709"/>
                      <a:pt x="9525" y="743322"/>
                    </a:cubicBezTo>
                    <a:cubicBezTo>
                      <a:pt x="9525" y="1147934"/>
                      <a:pt x="338709" y="1477118"/>
                      <a:pt x="743312" y="1477118"/>
                    </a:cubicBezTo>
                    <a:cubicBezTo>
                      <a:pt x="1147915" y="1477118"/>
                      <a:pt x="1477099" y="1147934"/>
                      <a:pt x="1477099" y="743322"/>
                    </a:cubicBezTo>
                    <a:cubicBezTo>
                      <a:pt x="1477099" y="338709"/>
                      <a:pt x="1147924" y="9525"/>
                      <a:pt x="743312" y="9525"/>
                    </a:cubicBezTo>
                    <a:close/>
                  </a:path>
                </a:pathLst>
              </a:custGeom>
              <a:grpFill/>
              <a:ln w="9525" cap="flat">
                <a:noFill/>
                <a:prstDash val="solid"/>
                <a:miter/>
              </a:ln>
            </p:spPr>
            <p:txBody>
              <a:bodyPr rtlCol="0" anchor="ctr"/>
              <a:lstStyle/>
              <a:p>
                <a:endParaRPr lang="en-US"/>
              </a:p>
            </p:txBody>
          </p:sp>
          <p:sp>
            <p:nvSpPr>
              <p:cNvPr id="24" name="Graphic 2" descr="A collection of circles in various sizes and patterns">
                <a:extLst>
                  <a:ext uri="{FF2B5EF4-FFF2-40B4-BE49-F238E27FC236}">
                    <a16:creationId xmlns:a16="http://schemas.microsoft.com/office/drawing/2014/main" xmlns="" id="{EEB4E1E1-8C23-4D8F-95AB-B07D57A54B93}"/>
                  </a:ext>
                </a:extLst>
              </p:cNvPr>
              <p:cNvSpPr/>
              <p:nvPr/>
            </p:nvSpPr>
            <p:spPr>
              <a:xfrm>
                <a:off x="9106985" y="2766114"/>
                <a:ext cx="1367942" cy="1367942"/>
              </a:xfrm>
              <a:custGeom>
                <a:avLst/>
                <a:gdLst>
                  <a:gd name="connsiteX0" fmla="*/ 683971 w 1367942"/>
                  <a:gd name="connsiteY0" fmla="*/ 1367942 h 1367942"/>
                  <a:gd name="connsiteX1" fmla="*/ 0 w 1367942"/>
                  <a:gd name="connsiteY1" fmla="*/ 683971 h 1367942"/>
                  <a:gd name="connsiteX2" fmla="*/ 683971 w 1367942"/>
                  <a:gd name="connsiteY2" fmla="*/ 0 h 1367942"/>
                  <a:gd name="connsiteX3" fmla="*/ 1367943 w 1367942"/>
                  <a:gd name="connsiteY3" fmla="*/ 683971 h 1367942"/>
                  <a:gd name="connsiteX4" fmla="*/ 683971 w 1367942"/>
                  <a:gd name="connsiteY4" fmla="*/ 1367942 h 1367942"/>
                  <a:gd name="connsiteX5" fmla="*/ 683971 w 1367942"/>
                  <a:gd name="connsiteY5" fmla="*/ 9525 h 1367942"/>
                  <a:gd name="connsiteX6" fmla="*/ 9525 w 1367942"/>
                  <a:gd name="connsiteY6" fmla="*/ 683971 h 1367942"/>
                  <a:gd name="connsiteX7" fmla="*/ 683971 w 1367942"/>
                  <a:gd name="connsiteY7" fmla="*/ 1358417 h 1367942"/>
                  <a:gd name="connsiteX8" fmla="*/ 1358418 w 1367942"/>
                  <a:gd name="connsiteY8" fmla="*/ 683971 h 1367942"/>
                  <a:gd name="connsiteX9" fmla="*/ 683971 w 1367942"/>
                  <a:gd name="connsiteY9" fmla="*/ 9525 h 13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942" h="1367942">
                    <a:moveTo>
                      <a:pt x="683971" y="1367942"/>
                    </a:moveTo>
                    <a:cubicBezTo>
                      <a:pt x="306829" y="1367942"/>
                      <a:pt x="0" y="1061114"/>
                      <a:pt x="0" y="683971"/>
                    </a:cubicBezTo>
                    <a:cubicBezTo>
                      <a:pt x="0" y="306829"/>
                      <a:pt x="306829" y="0"/>
                      <a:pt x="683971" y="0"/>
                    </a:cubicBezTo>
                    <a:cubicBezTo>
                      <a:pt x="1061114" y="0"/>
                      <a:pt x="1367943" y="306829"/>
                      <a:pt x="1367943" y="683971"/>
                    </a:cubicBezTo>
                    <a:cubicBezTo>
                      <a:pt x="1367943" y="1061114"/>
                      <a:pt x="1061114" y="1367942"/>
                      <a:pt x="683971" y="1367942"/>
                    </a:cubicBezTo>
                    <a:close/>
                    <a:moveTo>
                      <a:pt x="683971" y="9525"/>
                    </a:moveTo>
                    <a:cubicBezTo>
                      <a:pt x="312077" y="9525"/>
                      <a:pt x="9525" y="312077"/>
                      <a:pt x="9525" y="683971"/>
                    </a:cubicBezTo>
                    <a:cubicBezTo>
                      <a:pt x="9525" y="1055865"/>
                      <a:pt x="312077" y="1358417"/>
                      <a:pt x="683971" y="1358417"/>
                    </a:cubicBezTo>
                    <a:cubicBezTo>
                      <a:pt x="1055865" y="1358417"/>
                      <a:pt x="1358418" y="1055865"/>
                      <a:pt x="1358418" y="683971"/>
                    </a:cubicBezTo>
                    <a:cubicBezTo>
                      <a:pt x="1358418" y="312077"/>
                      <a:pt x="1055865" y="9525"/>
                      <a:pt x="683971" y="9525"/>
                    </a:cubicBezTo>
                    <a:close/>
                  </a:path>
                </a:pathLst>
              </a:custGeom>
              <a:grpFill/>
              <a:ln w="9525" cap="flat">
                <a:noFill/>
                <a:prstDash val="solid"/>
                <a:miter/>
              </a:ln>
            </p:spPr>
            <p:txBody>
              <a:bodyPr rtlCol="0" anchor="ctr"/>
              <a:lstStyle/>
              <a:p>
                <a:endParaRPr lang="en-US"/>
              </a:p>
            </p:txBody>
          </p:sp>
          <p:sp>
            <p:nvSpPr>
              <p:cNvPr id="25" name="Graphic 2" descr="A collection of circles in various sizes and patterns">
                <a:extLst>
                  <a:ext uri="{FF2B5EF4-FFF2-40B4-BE49-F238E27FC236}">
                    <a16:creationId xmlns:a16="http://schemas.microsoft.com/office/drawing/2014/main" xmlns="" id="{A3561BDE-3F0D-4E92-A182-26A8D034F921}"/>
                  </a:ext>
                </a:extLst>
              </p:cNvPr>
              <p:cNvSpPr/>
              <p:nvPr/>
            </p:nvSpPr>
            <p:spPr>
              <a:xfrm>
                <a:off x="9166336" y="2825465"/>
                <a:ext cx="1249241" cy="1249241"/>
              </a:xfrm>
              <a:custGeom>
                <a:avLst/>
                <a:gdLst>
                  <a:gd name="connsiteX0" fmla="*/ 624621 w 1249241"/>
                  <a:gd name="connsiteY0" fmla="*/ 1249242 h 1249241"/>
                  <a:gd name="connsiteX1" fmla="*/ 0 w 1249241"/>
                  <a:gd name="connsiteY1" fmla="*/ 624621 h 1249241"/>
                  <a:gd name="connsiteX2" fmla="*/ 624621 w 1249241"/>
                  <a:gd name="connsiteY2" fmla="*/ 0 h 1249241"/>
                  <a:gd name="connsiteX3" fmla="*/ 1249242 w 1249241"/>
                  <a:gd name="connsiteY3" fmla="*/ 624621 h 1249241"/>
                  <a:gd name="connsiteX4" fmla="*/ 624621 w 1249241"/>
                  <a:gd name="connsiteY4" fmla="*/ 1249242 h 1249241"/>
                  <a:gd name="connsiteX5" fmla="*/ 624621 w 1249241"/>
                  <a:gd name="connsiteY5" fmla="*/ 9525 h 1249241"/>
                  <a:gd name="connsiteX6" fmla="*/ 9525 w 1249241"/>
                  <a:gd name="connsiteY6" fmla="*/ 624621 h 1249241"/>
                  <a:gd name="connsiteX7" fmla="*/ 624621 w 1249241"/>
                  <a:gd name="connsiteY7" fmla="*/ 1239717 h 1249241"/>
                  <a:gd name="connsiteX8" fmla="*/ 1239717 w 1249241"/>
                  <a:gd name="connsiteY8" fmla="*/ 624621 h 1249241"/>
                  <a:gd name="connsiteX9" fmla="*/ 624621 w 1249241"/>
                  <a:gd name="connsiteY9" fmla="*/ 9525 h 12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41" h="1249241">
                    <a:moveTo>
                      <a:pt x="624621" y="1249242"/>
                    </a:moveTo>
                    <a:cubicBezTo>
                      <a:pt x="280206" y="1249242"/>
                      <a:pt x="0" y="969035"/>
                      <a:pt x="0" y="624621"/>
                    </a:cubicBezTo>
                    <a:cubicBezTo>
                      <a:pt x="0" y="280207"/>
                      <a:pt x="280206" y="0"/>
                      <a:pt x="624621" y="0"/>
                    </a:cubicBezTo>
                    <a:cubicBezTo>
                      <a:pt x="969035" y="0"/>
                      <a:pt x="1249242" y="280207"/>
                      <a:pt x="1249242" y="624621"/>
                    </a:cubicBezTo>
                    <a:cubicBezTo>
                      <a:pt x="1249242" y="969035"/>
                      <a:pt x="969035" y="1249242"/>
                      <a:pt x="624621" y="1249242"/>
                    </a:cubicBezTo>
                    <a:close/>
                    <a:moveTo>
                      <a:pt x="624621" y="9525"/>
                    </a:moveTo>
                    <a:cubicBezTo>
                      <a:pt x="285455" y="9525"/>
                      <a:pt x="9525" y="285455"/>
                      <a:pt x="9525" y="624621"/>
                    </a:cubicBezTo>
                    <a:cubicBezTo>
                      <a:pt x="9525" y="963787"/>
                      <a:pt x="285455" y="1239717"/>
                      <a:pt x="624621" y="1239717"/>
                    </a:cubicBezTo>
                    <a:cubicBezTo>
                      <a:pt x="963787" y="1239717"/>
                      <a:pt x="1239717" y="963787"/>
                      <a:pt x="1239717" y="624621"/>
                    </a:cubicBezTo>
                    <a:cubicBezTo>
                      <a:pt x="1239717" y="285455"/>
                      <a:pt x="963787" y="9525"/>
                      <a:pt x="624621" y="9525"/>
                    </a:cubicBezTo>
                    <a:close/>
                  </a:path>
                </a:pathLst>
              </a:custGeom>
              <a:grpFill/>
              <a:ln w="9525" cap="flat">
                <a:noFill/>
                <a:prstDash val="solid"/>
                <a:miter/>
              </a:ln>
            </p:spPr>
            <p:txBody>
              <a:bodyPr rtlCol="0" anchor="ctr"/>
              <a:lstStyle/>
              <a:p>
                <a:endParaRPr lang="en-US"/>
              </a:p>
            </p:txBody>
          </p:sp>
          <p:sp>
            <p:nvSpPr>
              <p:cNvPr id="26" name="Graphic 2" descr="A collection of circles in various sizes and patterns">
                <a:extLst>
                  <a:ext uri="{FF2B5EF4-FFF2-40B4-BE49-F238E27FC236}">
                    <a16:creationId xmlns:a16="http://schemas.microsoft.com/office/drawing/2014/main" xmlns="" id="{0AAC98F3-4545-4B92-8080-49DB06C28246}"/>
                  </a:ext>
                </a:extLst>
              </p:cNvPr>
              <p:cNvSpPr/>
              <p:nvPr/>
            </p:nvSpPr>
            <p:spPr>
              <a:xfrm>
                <a:off x="9225686" y="2884815"/>
                <a:ext cx="1130541" cy="1130541"/>
              </a:xfrm>
              <a:custGeom>
                <a:avLst/>
                <a:gdLst>
                  <a:gd name="connsiteX0" fmla="*/ 565271 w 1130541"/>
                  <a:gd name="connsiteY0" fmla="*/ 1130541 h 1130541"/>
                  <a:gd name="connsiteX1" fmla="*/ 0 w 1130541"/>
                  <a:gd name="connsiteY1" fmla="*/ 565271 h 1130541"/>
                  <a:gd name="connsiteX2" fmla="*/ 565271 w 1130541"/>
                  <a:gd name="connsiteY2" fmla="*/ 0 h 1130541"/>
                  <a:gd name="connsiteX3" fmla="*/ 1130541 w 1130541"/>
                  <a:gd name="connsiteY3" fmla="*/ 565271 h 1130541"/>
                  <a:gd name="connsiteX4" fmla="*/ 565271 w 1130541"/>
                  <a:gd name="connsiteY4" fmla="*/ 1130541 h 1130541"/>
                  <a:gd name="connsiteX5" fmla="*/ 565271 w 1130541"/>
                  <a:gd name="connsiteY5" fmla="*/ 9525 h 1130541"/>
                  <a:gd name="connsiteX6" fmla="*/ 9525 w 1130541"/>
                  <a:gd name="connsiteY6" fmla="*/ 565271 h 1130541"/>
                  <a:gd name="connsiteX7" fmla="*/ 565271 w 1130541"/>
                  <a:gd name="connsiteY7" fmla="*/ 1121016 h 1130541"/>
                  <a:gd name="connsiteX8" fmla="*/ 1121016 w 1130541"/>
                  <a:gd name="connsiteY8" fmla="*/ 565271 h 1130541"/>
                  <a:gd name="connsiteX9" fmla="*/ 565271 w 1130541"/>
                  <a:gd name="connsiteY9" fmla="*/ 9525 h 113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541" h="1130541">
                    <a:moveTo>
                      <a:pt x="565271" y="1130541"/>
                    </a:moveTo>
                    <a:cubicBezTo>
                      <a:pt x="253575" y="1130541"/>
                      <a:pt x="0" y="876957"/>
                      <a:pt x="0" y="565271"/>
                    </a:cubicBezTo>
                    <a:cubicBezTo>
                      <a:pt x="0" y="253584"/>
                      <a:pt x="253575" y="0"/>
                      <a:pt x="565271" y="0"/>
                    </a:cubicBezTo>
                    <a:cubicBezTo>
                      <a:pt x="876967" y="0"/>
                      <a:pt x="1130541" y="253584"/>
                      <a:pt x="1130541" y="565271"/>
                    </a:cubicBezTo>
                    <a:cubicBezTo>
                      <a:pt x="1130541" y="876957"/>
                      <a:pt x="876967" y="1130541"/>
                      <a:pt x="565271" y="1130541"/>
                    </a:cubicBezTo>
                    <a:close/>
                    <a:moveTo>
                      <a:pt x="565271" y="9525"/>
                    </a:moveTo>
                    <a:cubicBezTo>
                      <a:pt x="258832" y="9525"/>
                      <a:pt x="9525" y="258832"/>
                      <a:pt x="9525" y="565271"/>
                    </a:cubicBezTo>
                    <a:cubicBezTo>
                      <a:pt x="9525" y="871709"/>
                      <a:pt x="258832" y="1121016"/>
                      <a:pt x="565271" y="1121016"/>
                    </a:cubicBezTo>
                    <a:cubicBezTo>
                      <a:pt x="871709" y="1121016"/>
                      <a:pt x="1121016" y="871709"/>
                      <a:pt x="1121016" y="565271"/>
                    </a:cubicBezTo>
                    <a:cubicBezTo>
                      <a:pt x="1121016" y="258832"/>
                      <a:pt x="871709" y="9525"/>
                      <a:pt x="565271" y="9525"/>
                    </a:cubicBezTo>
                    <a:close/>
                  </a:path>
                </a:pathLst>
              </a:custGeom>
              <a:grpFill/>
              <a:ln w="9525" cap="flat">
                <a:noFill/>
                <a:prstDash val="solid"/>
                <a:miter/>
              </a:ln>
            </p:spPr>
            <p:txBody>
              <a:bodyPr rtlCol="0" anchor="ctr"/>
              <a:lstStyle/>
              <a:p>
                <a:endParaRPr lang="en-US"/>
              </a:p>
            </p:txBody>
          </p:sp>
          <p:sp>
            <p:nvSpPr>
              <p:cNvPr id="27" name="Graphic 2" descr="A collection of circles in various sizes and patterns">
                <a:extLst>
                  <a:ext uri="{FF2B5EF4-FFF2-40B4-BE49-F238E27FC236}">
                    <a16:creationId xmlns:a16="http://schemas.microsoft.com/office/drawing/2014/main" xmlns="" id="{B0FEA6D6-4244-40E7-8E5D-0B764CD288E3}"/>
                  </a:ext>
                </a:extLst>
              </p:cNvPr>
              <p:cNvSpPr/>
              <p:nvPr/>
            </p:nvSpPr>
            <p:spPr>
              <a:xfrm>
                <a:off x="9285036" y="2944165"/>
                <a:ext cx="1011840" cy="1011840"/>
              </a:xfrm>
              <a:custGeom>
                <a:avLst/>
                <a:gdLst>
                  <a:gd name="connsiteX0" fmla="*/ 505920 w 1011840"/>
                  <a:gd name="connsiteY0" fmla="*/ 1011841 h 1011840"/>
                  <a:gd name="connsiteX1" fmla="*/ 0 w 1011840"/>
                  <a:gd name="connsiteY1" fmla="*/ 505920 h 1011840"/>
                  <a:gd name="connsiteX2" fmla="*/ 505920 w 1011840"/>
                  <a:gd name="connsiteY2" fmla="*/ 0 h 1011840"/>
                  <a:gd name="connsiteX3" fmla="*/ 1011841 w 1011840"/>
                  <a:gd name="connsiteY3" fmla="*/ 505920 h 1011840"/>
                  <a:gd name="connsiteX4" fmla="*/ 505920 w 1011840"/>
                  <a:gd name="connsiteY4" fmla="*/ 1011841 h 1011840"/>
                  <a:gd name="connsiteX5" fmla="*/ 505920 w 1011840"/>
                  <a:gd name="connsiteY5" fmla="*/ 9525 h 1011840"/>
                  <a:gd name="connsiteX6" fmla="*/ 9525 w 1011840"/>
                  <a:gd name="connsiteY6" fmla="*/ 505920 h 1011840"/>
                  <a:gd name="connsiteX7" fmla="*/ 505920 w 1011840"/>
                  <a:gd name="connsiteY7" fmla="*/ 1002316 h 1011840"/>
                  <a:gd name="connsiteX8" fmla="*/ 1002316 w 1011840"/>
                  <a:gd name="connsiteY8" fmla="*/ 505920 h 1011840"/>
                  <a:gd name="connsiteX9" fmla="*/ 505920 w 1011840"/>
                  <a:gd name="connsiteY9" fmla="*/ 9525 h 10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840" h="1011840">
                    <a:moveTo>
                      <a:pt x="505920" y="1011841"/>
                    </a:moveTo>
                    <a:cubicBezTo>
                      <a:pt x="226952" y="1011841"/>
                      <a:pt x="0" y="784889"/>
                      <a:pt x="0" y="505920"/>
                    </a:cubicBezTo>
                    <a:cubicBezTo>
                      <a:pt x="0" y="226952"/>
                      <a:pt x="226952" y="0"/>
                      <a:pt x="505920" y="0"/>
                    </a:cubicBezTo>
                    <a:cubicBezTo>
                      <a:pt x="784889" y="0"/>
                      <a:pt x="1011841" y="226952"/>
                      <a:pt x="1011841" y="505920"/>
                    </a:cubicBezTo>
                    <a:cubicBezTo>
                      <a:pt x="1011841" y="784889"/>
                      <a:pt x="784889" y="1011841"/>
                      <a:pt x="505920" y="1011841"/>
                    </a:cubicBezTo>
                    <a:close/>
                    <a:moveTo>
                      <a:pt x="505920" y="9525"/>
                    </a:moveTo>
                    <a:cubicBezTo>
                      <a:pt x="232210" y="9525"/>
                      <a:pt x="9525" y="232210"/>
                      <a:pt x="9525" y="505920"/>
                    </a:cubicBezTo>
                    <a:cubicBezTo>
                      <a:pt x="9525" y="779631"/>
                      <a:pt x="232210" y="1002316"/>
                      <a:pt x="505920" y="1002316"/>
                    </a:cubicBezTo>
                    <a:cubicBezTo>
                      <a:pt x="779631" y="1002316"/>
                      <a:pt x="1002316" y="779631"/>
                      <a:pt x="1002316" y="505920"/>
                    </a:cubicBezTo>
                    <a:cubicBezTo>
                      <a:pt x="1002316" y="232210"/>
                      <a:pt x="779631" y="9525"/>
                      <a:pt x="505920" y="9525"/>
                    </a:cubicBezTo>
                    <a:close/>
                  </a:path>
                </a:pathLst>
              </a:custGeom>
              <a:grpFill/>
              <a:ln w="9525" cap="flat">
                <a:noFill/>
                <a:prstDash val="solid"/>
                <a:miter/>
              </a:ln>
            </p:spPr>
            <p:txBody>
              <a:bodyPr rtlCol="0" anchor="ctr"/>
              <a:lstStyle/>
              <a:p>
                <a:endParaRPr lang="en-US"/>
              </a:p>
            </p:txBody>
          </p:sp>
          <p:sp>
            <p:nvSpPr>
              <p:cNvPr id="28" name="Graphic 2" descr="A collection of circles in various sizes and patterns">
                <a:extLst>
                  <a:ext uri="{FF2B5EF4-FFF2-40B4-BE49-F238E27FC236}">
                    <a16:creationId xmlns:a16="http://schemas.microsoft.com/office/drawing/2014/main" xmlns="" id="{9EEDF193-5549-48FE-89AA-82A982FCCC01}"/>
                  </a:ext>
                </a:extLst>
              </p:cNvPr>
              <p:cNvSpPr/>
              <p:nvPr/>
            </p:nvSpPr>
            <p:spPr>
              <a:xfrm>
                <a:off x="9344377" y="3003506"/>
                <a:ext cx="893159" cy="893159"/>
              </a:xfrm>
              <a:custGeom>
                <a:avLst/>
                <a:gdLst>
                  <a:gd name="connsiteX0" fmla="*/ 446580 w 893159"/>
                  <a:gd name="connsiteY0" fmla="*/ 893159 h 893159"/>
                  <a:gd name="connsiteX1" fmla="*/ 0 w 893159"/>
                  <a:gd name="connsiteY1" fmla="*/ 446580 h 893159"/>
                  <a:gd name="connsiteX2" fmla="*/ 446580 w 893159"/>
                  <a:gd name="connsiteY2" fmla="*/ 0 h 893159"/>
                  <a:gd name="connsiteX3" fmla="*/ 893159 w 893159"/>
                  <a:gd name="connsiteY3" fmla="*/ 446580 h 893159"/>
                  <a:gd name="connsiteX4" fmla="*/ 446580 w 893159"/>
                  <a:gd name="connsiteY4" fmla="*/ 893159 h 893159"/>
                  <a:gd name="connsiteX5" fmla="*/ 446580 w 893159"/>
                  <a:gd name="connsiteY5" fmla="*/ 9525 h 893159"/>
                  <a:gd name="connsiteX6" fmla="*/ 9525 w 893159"/>
                  <a:gd name="connsiteY6" fmla="*/ 446580 h 893159"/>
                  <a:gd name="connsiteX7" fmla="*/ 446580 w 893159"/>
                  <a:gd name="connsiteY7" fmla="*/ 883634 h 893159"/>
                  <a:gd name="connsiteX8" fmla="*/ 883634 w 893159"/>
                  <a:gd name="connsiteY8" fmla="*/ 446580 h 893159"/>
                  <a:gd name="connsiteX9" fmla="*/ 446580 w 893159"/>
                  <a:gd name="connsiteY9" fmla="*/ 9525 h 89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59" h="893159">
                    <a:moveTo>
                      <a:pt x="446580" y="893159"/>
                    </a:moveTo>
                    <a:cubicBezTo>
                      <a:pt x="200330" y="893159"/>
                      <a:pt x="0" y="692829"/>
                      <a:pt x="0" y="446580"/>
                    </a:cubicBezTo>
                    <a:cubicBezTo>
                      <a:pt x="0" y="200330"/>
                      <a:pt x="200330" y="0"/>
                      <a:pt x="446580" y="0"/>
                    </a:cubicBezTo>
                    <a:cubicBezTo>
                      <a:pt x="692829" y="0"/>
                      <a:pt x="893159" y="200330"/>
                      <a:pt x="893159" y="446580"/>
                    </a:cubicBezTo>
                    <a:cubicBezTo>
                      <a:pt x="893159" y="692829"/>
                      <a:pt x="692829" y="893159"/>
                      <a:pt x="446580" y="893159"/>
                    </a:cubicBezTo>
                    <a:close/>
                    <a:moveTo>
                      <a:pt x="446580" y="9525"/>
                    </a:moveTo>
                    <a:cubicBezTo>
                      <a:pt x="205588" y="9525"/>
                      <a:pt x="9525" y="205588"/>
                      <a:pt x="9525" y="446580"/>
                    </a:cubicBezTo>
                    <a:cubicBezTo>
                      <a:pt x="9525" y="687572"/>
                      <a:pt x="205588" y="883634"/>
                      <a:pt x="446580" y="883634"/>
                    </a:cubicBezTo>
                    <a:cubicBezTo>
                      <a:pt x="687572" y="883634"/>
                      <a:pt x="883634" y="687572"/>
                      <a:pt x="883634" y="446580"/>
                    </a:cubicBezTo>
                    <a:cubicBezTo>
                      <a:pt x="883634" y="205588"/>
                      <a:pt x="687572" y="9525"/>
                      <a:pt x="446580" y="9525"/>
                    </a:cubicBezTo>
                    <a:close/>
                  </a:path>
                </a:pathLst>
              </a:custGeom>
              <a:grpFill/>
              <a:ln w="9525" cap="flat">
                <a:noFill/>
                <a:prstDash val="solid"/>
                <a:miter/>
              </a:ln>
            </p:spPr>
            <p:txBody>
              <a:bodyPr rtlCol="0" anchor="ctr"/>
              <a:lstStyle/>
              <a:p>
                <a:endParaRPr lang="en-US"/>
              </a:p>
            </p:txBody>
          </p:sp>
          <p:sp>
            <p:nvSpPr>
              <p:cNvPr id="29" name="Graphic 2" descr="A collection of circles in various sizes and patterns">
                <a:extLst>
                  <a:ext uri="{FF2B5EF4-FFF2-40B4-BE49-F238E27FC236}">
                    <a16:creationId xmlns:a16="http://schemas.microsoft.com/office/drawing/2014/main" xmlns="" id="{85D5E70E-BC67-4D79-96FB-FE357F8F399A}"/>
                  </a:ext>
                </a:extLst>
              </p:cNvPr>
              <p:cNvSpPr/>
              <p:nvPr/>
            </p:nvSpPr>
            <p:spPr>
              <a:xfrm>
                <a:off x="9403727" y="3062856"/>
                <a:ext cx="774458" cy="774458"/>
              </a:xfrm>
              <a:custGeom>
                <a:avLst/>
                <a:gdLst>
                  <a:gd name="connsiteX0" fmla="*/ 387229 w 774458"/>
                  <a:gd name="connsiteY0" fmla="*/ 774459 h 774458"/>
                  <a:gd name="connsiteX1" fmla="*/ 0 w 774458"/>
                  <a:gd name="connsiteY1" fmla="*/ 387229 h 774458"/>
                  <a:gd name="connsiteX2" fmla="*/ 387229 w 774458"/>
                  <a:gd name="connsiteY2" fmla="*/ 0 h 774458"/>
                  <a:gd name="connsiteX3" fmla="*/ 774459 w 774458"/>
                  <a:gd name="connsiteY3" fmla="*/ 387229 h 774458"/>
                  <a:gd name="connsiteX4" fmla="*/ 387229 w 774458"/>
                  <a:gd name="connsiteY4" fmla="*/ 774459 h 774458"/>
                  <a:gd name="connsiteX5" fmla="*/ 387229 w 774458"/>
                  <a:gd name="connsiteY5" fmla="*/ 9525 h 774458"/>
                  <a:gd name="connsiteX6" fmla="*/ 9525 w 774458"/>
                  <a:gd name="connsiteY6" fmla="*/ 387229 h 774458"/>
                  <a:gd name="connsiteX7" fmla="*/ 387229 w 774458"/>
                  <a:gd name="connsiteY7" fmla="*/ 764934 h 774458"/>
                  <a:gd name="connsiteX8" fmla="*/ 764934 w 774458"/>
                  <a:gd name="connsiteY8" fmla="*/ 387229 h 774458"/>
                  <a:gd name="connsiteX9" fmla="*/ 387229 w 774458"/>
                  <a:gd name="connsiteY9" fmla="*/ 9525 h 77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458" h="774458">
                    <a:moveTo>
                      <a:pt x="387229" y="774459"/>
                    </a:moveTo>
                    <a:cubicBezTo>
                      <a:pt x="173707" y="774459"/>
                      <a:pt x="0" y="600751"/>
                      <a:pt x="0" y="387229"/>
                    </a:cubicBezTo>
                    <a:cubicBezTo>
                      <a:pt x="0" y="173707"/>
                      <a:pt x="173707" y="0"/>
                      <a:pt x="387229" y="0"/>
                    </a:cubicBezTo>
                    <a:cubicBezTo>
                      <a:pt x="600751" y="0"/>
                      <a:pt x="774459" y="173707"/>
                      <a:pt x="774459" y="387229"/>
                    </a:cubicBezTo>
                    <a:cubicBezTo>
                      <a:pt x="774459" y="600751"/>
                      <a:pt x="600751" y="774459"/>
                      <a:pt x="387229" y="774459"/>
                    </a:cubicBezTo>
                    <a:close/>
                    <a:moveTo>
                      <a:pt x="387229" y="9525"/>
                    </a:moveTo>
                    <a:cubicBezTo>
                      <a:pt x="178965" y="9525"/>
                      <a:pt x="9525" y="178965"/>
                      <a:pt x="9525" y="387229"/>
                    </a:cubicBezTo>
                    <a:cubicBezTo>
                      <a:pt x="9525" y="595494"/>
                      <a:pt x="178965" y="764934"/>
                      <a:pt x="387229" y="764934"/>
                    </a:cubicBezTo>
                    <a:cubicBezTo>
                      <a:pt x="595494" y="764934"/>
                      <a:pt x="764934" y="595494"/>
                      <a:pt x="764934" y="387229"/>
                    </a:cubicBezTo>
                    <a:cubicBezTo>
                      <a:pt x="764934" y="178965"/>
                      <a:pt x="595494" y="9525"/>
                      <a:pt x="387229" y="9525"/>
                    </a:cubicBezTo>
                    <a:close/>
                  </a:path>
                </a:pathLst>
              </a:custGeom>
              <a:grpFill/>
              <a:ln w="9525" cap="flat">
                <a:noFill/>
                <a:prstDash val="solid"/>
                <a:miter/>
              </a:ln>
            </p:spPr>
            <p:txBody>
              <a:bodyPr rtlCol="0" anchor="ctr"/>
              <a:lstStyle/>
              <a:p>
                <a:endParaRPr lang="en-US"/>
              </a:p>
            </p:txBody>
          </p:sp>
          <p:sp>
            <p:nvSpPr>
              <p:cNvPr id="30" name="Graphic 2" descr="A collection of circles in various sizes and patterns">
                <a:extLst>
                  <a:ext uri="{FF2B5EF4-FFF2-40B4-BE49-F238E27FC236}">
                    <a16:creationId xmlns:a16="http://schemas.microsoft.com/office/drawing/2014/main" xmlns="" id="{8ABF8107-B27F-4A2A-83E2-0BCC35BAC3C1}"/>
                  </a:ext>
                </a:extLst>
              </p:cNvPr>
              <p:cNvSpPr/>
              <p:nvPr/>
            </p:nvSpPr>
            <p:spPr>
              <a:xfrm>
                <a:off x="9463077" y="3122206"/>
                <a:ext cx="655758" cy="655758"/>
              </a:xfrm>
              <a:custGeom>
                <a:avLst/>
                <a:gdLst>
                  <a:gd name="connsiteX0" fmla="*/ 327879 w 655758"/>
                  <a:gd name="connsiteY0" fmla="*/ 655758 h 655758"/>
                  <a:gd name="connsiteX1" fmla="*/ 0 w 655758"/>
                  <a:gd name="connsiteY1" fmla="*/ 327879 h 655758"/>
                  <a:gd name="connsiteX2" fmla="*/ 327879 w 655758"/>
                  <a:gd name="connsiteY2" fmla="*/ 0 h 655758"/>
                  <a:gd name="connsiteX3" fmla="*/ 655758 w 655758"/>
                  <a:gd name="connsiteY3" fmla="*/ 327879 h 655758"/>
                  <a:gd name="connsiteX4" fmla="*/ 327879 w 655758"/>
                  <a:gd name="connsiteY4" fmla="*/ 655758 h 655758"/>
                  <a:gd name="connsiteX5" fmla="*/ 327879 w 655758"/>
                  <a:gd name="connsiteY5" fmla="*/ 9525 h 655758"/>
                  <a:gd name="connsiteX6" fmla="*/ 9525 w 655758"/>
                  <a:gd name="connsiteY6" fmla="*/ 327879 h 655758"/>
                  <a:gd name="connsiteX7" fmla="*/ 327879 w 655758"/>
                  <a:gd name="connsiteY7" fmla="*/ 646233 h 655758"/>
                  <a:gd name="connsiteX8" fmla="*/ 646233 w 655758"/>
                  <a:gd name="connsiteY8" fmla="*/ 327879 h 655758"/>
                  <a:gd name="connsiteX9" fmla="*/ 327879 w 655758"/>
                  <a:gd name="connsiteY9" fmla="*/ 9525 h 6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758" h="655758">
                    <a:moveTo>
                      <a:pt x="327879" y="655758"/>
                    </a:moveTo>
                    <a:cubicBezTo>
                      <a:pt x="147095" y="655758"/>
                      <a:pt x="0" y="508673"/>
                      <a:pt x="0" y="327879"/>
                    </a:cubicBezTo>
                    <a:cubicBezTo>
                      <a:pt x="0" y="147085"/>
                      <a:pt x="147095" y="0"/>
                      <a:pt x="327879" y="0"/>
                    </a:cubicBezTo>
                    <a:cubicBezTo>
                      <a:pt x="508664" y="0"/>
                      <a:pt x="655758" y="147085"/>
                      <a:pt x="655758" y="327879"/>
                    </a:cubicBezTo>
                    <a:cubicBezTo>
                      <a:pt x="655758" y="508673"/>
                      <a:pt x="508664" y="655758"/>
                      <a:pt x="327879" y="655758"/>
                    </a:cubicBezTo>
                    <a:close/>
                    <a:moveTo>
                      <a:pt x="327879" y="9525"/>
                    </a:moveTo>
                    <a:cubicBezTo>
                      <a:pt x="152333" y="9525"/>
                      <a:pt x="9525" y="152343"/>
                      <a:pt x="9525" y="327879"/>
                    </a:cubicBezTo>
                    <a:cubicBezTo>
                      <a:pt x="9525" y="503415"/>
                      <a:pt x="152333" y="646233"/>
                      <a:pt x="327879" y="646233"/>
                    </a:cubicBezTo>
                    <a:cubicBezTo>
                      <a:pt x="503425" y="646233"/>
                      <a:pt x="646233" y="503415"/>
                      <a:pt x="646233" y="327879"/>
                    </a:cubicBezTo>
                    <a:cubicBezTo>
                      <a:pt x="646233" y="152343"/>
                      <a:pt x="503425" y="9525"/>
                      <a:pt x="327879" y="9525"/>
                    </a:cubicBezTo>
                    <a:close/>
                  </a:path>
                </a:pathLst>
              </a:custGeom>
              <a:grpFill/>
              <a:ln w="9525" cap="flat">
                <a:noFill/>
                <a:prstDash val="solid"/>
                <a:miter/>
              </a:ln>
            </p:spPr>
            <p:txBody>
              <a:bodyPr rtlCol="0" anchor="ctr"/>
              <a:lstStyle/>
              <a:p>
                <a:endParaRPr lang="en-US"/>
              </a:p>
            </p:txBody>
          </p:sp>
          <p:sp>
            <p:nvSpPr>
              <p:cNvPr id="31" name="Graphic 2" descr="A collection of circles in various sizes and patterns">
                <a:extLst>
                  <a:ext uri="{FF2B5EF4-FFF2-40B4-BE49-F238E27FC236}">
                    <a16:creationId xmlns:a16="http://schemas.microsoft.com/office/drawing/2014/main" xmlns="" id="{E77D67D2-0339-46ED-AAC3-55CCD1737289}"/>
                  </a:ext>
                </a:extLst>
              </p:cNvPr>
              <p:cNvSpPr/>
              <p:nvPr/>
            </p:nvSpPr>
            <p:spPr>
              <a:xfrm>
                <a:off x="9522428" y="3181557"/>
                <a:ext cx="537057" cy="537057"/>
              </a:xfrm>
              <a:custGeom>
                <a:avLst/>
                <a:gdLst>
                  <a:gd name="connsiteX0" fmla="*/ 268529 w 537057"/>
                  <a:gd name="connsiteY0" fmla="*/ 537058 h 537057"/>
                  <a:gd name="connsiteX1" fmla="*/ 0 w 537057"/>
                  <a:gd name="connsiteY1" fmla="*/ 268529 h 537057"/>
                  <a:gd name="connsiteX2" fmla="*/ 268529 w 537057"/>
                  <a:gd name="connsiteY2" fmla="*/ 0 h 537057"/>
                  <a:gd name="connsiteX3" fmla="*/ 537058 w 537057"/>
                  <a:gd name="connsiteY3" fmla="*/ 268529 h 537057"/>
                  <a:gd name="connsiteX4" fmla="*/ 268529 w 537057"/>
                  <a:gd name="connsiteY4" fmla="*/ 537058 h 537057"/>
                  <a:gd name="connsiteX5" fmla="*/ 268529 w 537057"/>
                  <a:gd name="connsiteY5" fmla="*/ 9525 h 537057"/>
                  <a:gd name="connsiteX6" fmla="*/ 9525 w 537057"/>
                  <a:gd name="connsiteY6" fmla="*/ 268529 h 537057"/>
                  <a:gd name="connsiteX7" fmla="*/ 268529 w 537057"/>
                  <a:gd name="connsiteY7" fmla="*/ 527533 h 537057"/>
                  <a:gd name="connsiteX8" fmla="*/ 527533 w 537057"/>
                  <a:gd name="connsiteY8" fmla="*/ 268529 h 537057"/>
                  <a:gd name="connsiteX9" fmla="*/ 268529 w 537057"/>
                  <a:gd name="connsiteY9" fmla="*/ 9525 h 5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057" h="537057">
                    <a:moveTo>
                      <a:pt x="268529" y="537058"/>
                    </a:moveTo>
                    <a:cubicBezTo>
                      <a:pt x="120463" y="537058"/>
                      <a:pt x="0" y="416595"/>
                      <a:pt x="0" y="268529"/>
                    </a:cubicBezTo>
                    <a:cubicBezTo>
                      <a:pt x="0" y="120463"/>
                      <a:pt x="120463" y="0"/>
                      <a:pt x="268529" y="0"/>
                    </a:cubicBezTo>
                    <a:cubicBezTo>
                      <a:pt x="416595" y="0"/>
                      <a:pt x="537058" y="120463"/>
                      <a:pt x="537058" y="268529"/>
                    </a:cubicBezTo>
                    <a:cubicBezTo>
                      <a:pt x="537058" y="416595"/>
                      <a:pt x="416595" y="537058"/>
                      <a:pt x="268529" y="537058"/>
                    </a:cubicBezTo>
                    <a:close/>
                    <a:moveTo>
                      <a:pt x="268529" y="9525"/>
                    </a:moveTo>
                    <a:cubicBezTo>
                      <a:pt x="125711" y="9525"/>
                      <a:pt x="9525" y="125711"/>
                      <a:pt x="9525" y="268529"/>
                    </a:cubicBezTo>
                    <a:cubicBezTo>
                      <a:pt x="9525" y="411347"/>
                      <a:pt x="125711" y="527533"/>
                      <a:pt x="268529" y="527533"/>
                    </a:cubicBezTo>
                    <a:cubicBezTo>
                      <a:pt x="411347" y="527533"/>
                      <a:pt x="527533" y="411347"/>
                      <a:pt x="527533" y="268529"/>
                    </a:cubicBezTo>
                    <a:cubicBezTo>
                      <a:pt x="527533" y="125711"/>
                      <a:pt x="411347" y="9525"/>
                      <a:pt x="268529" y="9525"/>
                    </a:cubicBezTo>
                    <a:close/>
                  </a:path>
                </a:pathLst>
              </a:custGeom>
              <a:grpFill/>
              <a:ln w="9525" cap="flat">
                <a:noFill/>
                <a:prstDash val="solid"/>
                <a:miter/>
              </a:ln>
            </p:spPr>
            <p:txBody>
              <a:bodyPr rtlCol="0" anchor="ctr"/>
              <a:lstStyle/>
              <a:p>
                <a:endParaRPr lang="en-US"/>
              </a:p>
            </p:txBody>
          </p:sp>
          <p:sp>
            <p:nvSpPr>
              <p:cNvPr id="32" name="Graphic 2" descr="A collection of circles in various sizes and patterns">
                <a:extLst>
                  <a:ext uri="{FF2B5EF4-FFF2-40B4-BE49-F238E27FC236}">
                    <a16:creationId xmlns:a16="http://schemas.microsoft.com/office/drawing/2014/main" xmlns="" id="{EFCA542B-7DC3-4379-A35E-419161950BF0}"/>
                  </a:ext>
                </a:extLst>
              </p:cNvPr>
              <p:cNvSpPr/>
              <p:nvPr/>
            </p:nvSpPr>
            <p:spPr>
              <a:xfrm>
                <a:off x="9581768" y="3240907"/>
                <a:ext cx="418376" cy="418357"/>
              </a:xfrm>
              <a:custGeom>
                <a:avLst/>
                <a:gdLst>
                  <a:gd name="connsiteX0" fmla="*/ 209188 w 418376"/>
                  <a:gd name="connsiteY0" fmla="*/ 418357 h 418357"/>
                  <a:gd name="connsiteX1" fmla="*/ 0 w 418376"/>
                  <a:gd name="connsiteY1" fmla="*/ 209179 h 418357"/>
                  <a:gd name="connsiteX2" fmla="*/ 209188 w 418376"/>
                  <a:gd name="connsiteY2" fmla="*/ 0 h 418357"/>
                  <a:gd name="connsiteX3" fmla="*/ 418376 w 418376"/>
                  <a:gd name="connsiteY3" fmla="*/ 209179 h 418357"/>
                  <a:gd name="connsiteX4" fmla="*/ 209188 w 418376"/>
                  <a:gd name="connsiteY4" fmla="*/ 418357 h 418357"/>
                  <a:gd name="connsiteX5" fmla="*/ 209188 w 418376"/>
                  <a:gd name="connsiteY5" fmla="*/ 9525 h 418357"/>
                  <a:gd name="connsiteX6" fmla="*/ 9525 w 418376"/>
                  <a:gd name="connsiteY6" fmla="*/ 209179 h 418357"/>
                  <a:gd name="connsiteX7" fmla="*/ 209188 w 418376"/>
                  <a:gd name="connsiteY7" fmla="*/ 408832 h 418357"/>
                  <a:gd name="connsiteX8" fmla="*/ 408851 w 418376"/>
                  <a:gd name="connsiteY8" fmla="*/ 209179 h 418357"/>
                  <a:gd name="connsiteX9" fmla="*/ 209188 w 418376"/>
                  <a:gd name="connsiteY9" fmla="*/ 9525 h 4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76" h="418357">
                    <a:moveTo>
                      <a:pt x="209188" y="418357"/>
                    </a:moveTo>
                    <a:cubicBezTo>
                      <a:pt x="93850" y="418357"/>
                      <a:pt x="0" y="324517"/>
                      <a:pt x="0" y="209179"/>
                    </a:cubicBezTo>
                    <a:cubicBezTo>
                      <a:pt x="0" y="93840"/>
                      <a:pt x="93850" y="0"/>
                      <a:pt x="209188" y="0"/>
                    </a:cubicBezTo>
                    <a:cubicBezTo>
                      <a:pt x="324526" y="0"/>
                      <a:pt x="418376" y="93840"/>
                      <a:pt x="418376" y="209179"/>
                    </a:cubicBezTo>
                    <a:cubicBezTo>
                      <a:pt x="418376" y="324517"/>
                      <a:pt x="324526" y="418357"/>
                      <a:pt x="209188" y="418357"/>
                    </a:cubicBezTo>
                    <a:close/>
                    <a:moveTo>
                      <a:pt x="209188" y="9525"/>
                    </a:moveTo>
                    <a:cubicBezTo>
                      <a:pt x="99089" y="9525"/>
                      <a:pt x="9525" y="99089"/>
                      <a:pt x="9525" y="209179"/>
                    </a:cubicBezTo>
                    <a:cubicBezTo>
                      <a:pt x="9525" y="319268"/>
                      <a:pt x="99089" y="408832"/>
                      <a:pt x="209188" y="408832"/>
                    </a:cubicBezTo>
                    <a:cubicBezTo>
                      <a:pt x="319288" y="408832"/>
                      <a:pt x="408851" y="319268"/>
                      <a:pt x="408851" y="209179"/>
                    </a:cubicBezTo>
                    <a:cubicBezTo>
                      <a:pt x="408851" y="99089"/>
                      <a:pt x="319288" y="9525"/>
                      <a:pt x="209188" y="9525"/>
                    </a:cubicBezTo>
                    <a:close/>
                  </a:path>
                </a:pathLst>
              </a:custGeom>
              <a:grpFill/>
              <a:ln w="9525" cap="flat">
                <a:noFill/>
                <a:prstDash val="solid"/>
                <a:miter/>
              </a:ln>
            </p:spPr>
            <p:txBody>
              <a:bodyPr rtlCol="0" anchor="ctr"/>
              <a:lstStyle/>
              <a:p>
                <a:endParaRPr lang="en-US"/>
              </a:p>
            </p:txBody>
          </p:sp>
          <p:sp>
            <p:nvSpPr>
              <p:cNvPr id="33" name="Graphic 2" descr="A collection of circles in various sizes and patterns">
                <a:extLst>
                  <a:ext uri="{FF2B5EF4-FFF2-40B4-BE49-F238E27FC236}">
                    <a16:creationId xmlns:a16="http://schemas.microsoft.com/office/drawing/2014/main" xmlns="" id="{8510ED10-F0A6-4D8A-8680-7306052ED2E7}"/>
                  </a:ext>
                </a:extLst>
              </p:cNvPr>
              <p:cNvSpPr/>
              <p:nvPr/>
            </p:nvSpPr>
            <p:spPr>
              <a:xfrm>
                <a:off x="9641128" y="3300248"/>
                <a:ext cx="299656" cy="299675"/>
              </a:xfrm>
              <a:custGeom>
                <a:avLst/>
                <a:gdLst>
                  <a:gd name="connsiteX0" fmla="*/ 149828 w 299656"/>
                  <a:gd name="connsiteY0" fmla="*/ 299676 h 299675"/>
                  <a:gd name="connsiteX1" fmla="*/ 0 w 299656"/>
                  <a:gd name="connsiteY1" fmla="*/ 149838 h 299675"/>
                  <a:gd name="connsiteX2" fmla="*/ 149828 w 299656"/>
                  <a:gd name="connsiteY2" fmla="*/ 0 h 299675"/>
                  <a:gd name="connsiteX3" fmla="*/ 299656 w 299656"/>
                  <a:gd name="connsiteY3" fmla="*/ 149838 h 299675"/>
                  <a:gd name="connsiteX4" fmla="*/ 149828 w 299656"/>
                  <a:gd name="connsiteY4" fmla="*/ 299676 h 299675"/>
                  <a:gd name="connsiteX5" fmla="*/ 149828 w 299656"/>
                  <a:gd name="connsiteY5" fmla="*/ 9525 h 299675"/>
                  <a:gd name="connsiteX6" fmla="*/ 9525 w 299656"/>
                  <a:gd name="connsiteY6" fmla="*/ 149838 h 299675"/>
                  <a:gd name="connsiteX7" fmla="*/ 149828 w 299656"/>
                  <a:gd name="connsiteY7" fmla="*/ 290151 h 299675"/>
                  <a:gd name="connsiteX8" fmla="*/ 290131 w 299656"/>
                  <a:gd name="connsiteY8" fmla="*/ 149838 h 299675"/>
                  <a:gd name="connsiteX9" fmla="*/ 149828 w 299656"/>
                  <a:gd name="connsiteY9" fmla="*/ 9525 h 2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656" h="299675">
                    <a:moveTo>
                      <a:pt x="149828" y="299676"/>
                    </a:moveTo>
                    <a:cubicBezTo>
                      <a:pt x="67208" y="299676"/>
                      <a:pt x="0" y="232458"/>
                      <a:pt x="0" y="149838"/>
                    </a:cubicBezTo>
                    <a:cubicBezTo>
                      <a:pt x="0" y="67218"/>
                      <a:pt x="67218" y="0"/>
                      <a:pt x="149828" y="0"/>
                    </a:cubicBezTo>
                    <a:cubicBezTo>
                      <a:pt x="232439" y="0"/>
                      <a:pt x="299656" y="67218"/>
                      <a:pt x="299656" y="149838"/>
                    </a:cubicBezTo>
                    <a:cubicBezTo>
                      <a:pt x="299656" y="232458"/>
                      <a:pt x="232448" y="299676"/>
                      <a:pt x="149828" y="299676"/>
                    </a:cubicBezTo>
                    <a:close/>
                    <a:moveTo>
                      <a:pt x="149828" y="9525"/>
                    </a:moveTo>
                    <a:cubicBezTo>
                      <a:pt x="72466" y="9525"/>
                      <a:pt x="9525" y="72466"/>
                      <a:pt x="9525" y="149838"/>
                    </a:cubicBezTo>
                    <a:cubicBezTo>
                      <a:pt x="9525" y="227209"/>
                      <a:pt x="72466" y="290151"/>
                      <a:pt x="149828" y="290151"/>
                    </a:cubicBezTo>
                    <a:cubicBezTo>
                      <a:pt x="227190" y="290151"/>
                      <a:pt x="290131" y="227209"/>
                      <a:pt x="290131" y="149838"/>
                    </a:cubicBezTo>
                    <a:cubicBezTo>
                      <a:pt x="290131" y="72466"/>
                      <a:pt x="227190" y="9525"/>
                      <a:pt x="149828" y="9525"/>
                    </a:cubicBezTo>
                    <a:close/>
                  </a:path>
                </a:pathLst>
              </a:custGeom>
              <a:grpFill/>
              <a:ln w="9525" cap="flat">
                <a:noFill/>
                <a:prstDash val="solid"/>
                <a:miter/>
              </a:ln>
            </p:spPr>
            <p:txBody>
              <a:bodyPr rtlCol="0" anchor="ctr"/>
              <a:lstStyle/>
              <a:p>
                <a:endParaRPr lang="en-US"/>
              </a:p>
            </p:txBody>
          </p:sp>
          <p:sp>
            <p:nvSpPr>
              <p:cNvPr id="34" name="Graphic 2" descr="A collection of circles in various sizes and patterns">
                <a:extLst>
                  <a:ext uri="{FF2B5EF4-FFF2-40B4-BE49-F238E27FC236}">
                    <a16:creationId xmlns:a16="http://schemas.microsoft.com/office/drawing/2014/main" xmlns="" id="{3FBE141F-92F2-4CC5-ACE8-CB2DE8FD5D05}"/>
                  </a:ext>
                </a:extLst>
              </p:cNvPr>
              <p:cNvSpPr/>
              <p:nvPr/>
            </p:nvSpPr>
            <p:spPr>
              <a:xfrm>
                <a:off x="9700469" y="3359598"/>
                <a:ext cx="180975" cy="180975"/>
              </a:xfrm>
              <a:custGeom>
                <a:avLst/>
                <a:gdLst>
                  <a:gd name="connsiteX0" fmla="*/ 90488 w 180975"/>
                  <a:gd name="connsiteY0" fmla="*/ 180975 h 180975"/>
                  <a:gd name="connsiteX1" fmla="*/ 0 w 180975"/>
                  <a:gd name="connsiteY1" fmla="*/ 90488 h 180975"/>
                  <a:gd name="connsiteX2" fmla="*/ 90488 w 180975"/>
                  <a:gd name="connsiteY2" fmla="*/ 0 h 180975"/>
                  <a:gd name="connsiteX3" fmla="*/ 180975 w 180975"/>
                  <a:gd name="connsiteY3" fmla="*/ 90488 h 180975"/>
                  <a:gd name="connsiteX4" fmla="*/ 90488 w 180975"/>
                  <a:gd name="connsiteY4" fmla="*/ 180975 h 180975"/>
                  <a:gd name="connsiteX5" fmla="*/ 90488 w 180975"/>
                  <a:gd name="connsiteY5" fmla="*/ 9525 h 180975"/>
                  <a:gd name="connsiteX6" fmla="*/ 9525 w 180975"/>
                  <a:gd name="connsiteY6" fmla="*/ 90488 h 180975"/>
                  <a:gd name="connsiteX7" fmla="*/ 90488 w 180975"/>
                  <a:gd name="connsiteY7" fmla="*/ 171450 h 180975"/>
                  <a:gd name="connsiteX8" fmla="*/ 171450 w 180975"/>
                  <a:gd name="connsiteY8" fmla="*/ 90488 h 180975"/>
                  <a:gd name="connsiteX9" fmla="*/ 90488 w 180975"/>
                  <a:gd name="connsiteY9" fmla="*/ 95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80975">
                    <a:moveTo>
                      <a:pt x="90488" y="180975"/>
                    </a:moveTo>
                    <a:cubicBezTo>
                      <a:pt x="40595" y="180975"/>
                      <a:pt x="0" y="140380"/>
                      <a:pt x="0" y="90488"/>
                    </a:cubicBezTo>
                    <a:cubicBezTo>
                      <a:pt x="0" y="40595"/>
                      <a:pt x="40595" y="0"/>
                      <a:pt x="90488" y="0"/>
                    </a:cubicBezTo>
                    <a:cubicBezTo>
                      <a:pt x="140380" y="0"/>
                      <a:pt x="180975" y="40595"/>
                      <a:pt x="180975" y="90488"/>
                    </a:cubicBezTo>
                    <a:cubicBezTo>
                      <a:pt x="180975" y="140380"/>
                      <a:pt x="140380" y="180975"/>
                      <a:pt x="90488" y="180975"/>
                    </a:cubicBezTo>
                    <a:close/>
                    <a:moveTo>
                      <a:pt x="90488" y="9525"/>
                    </a:moveTo>
                    <a:cubicBezTo>
                      <a:pt x="45844" y="9525"/>
                      <a:pt x="9525" y="45844"/>
                      <a:pt x="9525" y="90488"/>
                    </a:cubicBezTo>
                    <a:cubicBezTo>
                      <a:pt x="9525" y="135131"/>
                      <a:pt x="45844" y="171450"/>
                      <a:pt x="90488" y="171450"/>
                    </a:cubicBezTo>
                    <a:cubicBezTo>
                      <a:pt x="135131" y="171450"/>
                      <a:pt x="171450" y="135131"/>
                      <a:pt x="171450" y="90488"/>
                    </a:cubicBezTo>
                    <a:cubicBezTo>
                      <a:pt x="171450" y="45844"/>
                      <a:pt x="135131" y="9525"/>
                      <a:pt x="90488" y="9525"/>
                    </a:cubicBezTo>
                    <a:close/>
                  </a:path>
                </a:pathLst>
              </a:custGeom>
              <a:grpFill/>
              <a:ln w="9525" cap="flat">
                <a:noFill/>
                <a:prstDash val="solid"/>
                <a:miter/>
              </a:ln>
            </p:spPr>
            <p:txBody>
              <a:bodyPr rtlCol="0" anchor="ctr"/>
              <a:lstStyle/>
              <a:p>
                <a:endParaRPr lang="en-US"/>
              </a:p>
            </p:txBody>
          </p:sp>
        </p:grpSp>
      </p:grpSp>
      <p:sp>
        <p:nvSpPr>
          <p:cNvPr id="262" name="Google Shape;262;p2"/>
          <p:cNvSpPr txBox="1">
            <a:spLocks noGrp="1"/>
          </p:cNvSpPr>
          <p:nvPr>
            <p:ph type="title"/>
          </p:nvPr>
        </p:nvSpPr>
        <p:spPr>
          <a:xfrm>
            <a:off x="965505" y="259005"/>
            <a:ext cx="10260990" cy="3523885"/>
          </a:xfrm>
          <a:prstGeom prst="rect">
            <a:avLst/>
          </a:prstGeom>
        </p:spPr>
        <p:txBody>
          <a:bodyPr spcFirstLastPara="1" vert="horz" lIns="91440" tIns="45720" rIns="91440" bIns="45720" rtlCol="0" anchor="b" anchorCtr="0">
            <a:normAutofit/>
          </a:bodyPr>
          <a:lstStyle/>
          <a:p>
            <a:pPr marL="0" lvl="0" indent="0" algn="ctr">
              <a:spcAft>
                <a:spcPts val="0"/>
              </a:spcAft>
              <a:buClr>
                <a:schemeClr val="lt2"/>
              </a:buClr>
              <a:buSzPts val="4800"/>
            </a:pPr>
            <a:r>
              <a:rPr lang="en-US" sz="8000" dirty="0">
                <a:effectLst>
                  <a:outerShdw blurRad="38100" dist="38100" dir="2700000" algn="tl">
                    <a:srgbClr val="000000">
                      <a:alpha val="43137"/>
                    </a:srgbClr>
                  </a:outerShdw>
                </a:effectLst>
              </a:rPr>
              <a:t>Today’s Agenda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263">
                                            <p:txEl>
                                              <p:pRg st="0" end="0"/>
                                            </p:txEl>
                                          </p:spTgt>
                                        </p:tgtEl>
                                        <p:attrNameLst>
                                          <p:attrName>style.visibility</p:attrName>
                                        </p:attrNameLst>
                                      </p:cBhvr>
                                      <p:to>
                                        <p:strVal val="visible"/>
                                      </p:to>
                                    </p:set>
                                    <p:anim calcmode="lin" valueType="num">
                                      <p:cBhvr additive="base">
                                        <p:cTn id="10" dur="1000"/>
                                        <p:tgtEl>
                                          <p:spTgt spid="263">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000"/>
                                  </p:stCondLst>
                                  <p:childTnLst>
                                    <p:set>
                                      <p:cBhvr>
                                        <p:cTn id="12" dur="1" fill="hold">
                                          <p:stCondLst>
                                            <p:cond delay="0"/>
                                          </p:stCondLst>
                                        </p:cTn>
                                        <p:tgtEl>
                                          <p:spTgt spid="263">
                                            <p:txEl>
                                              <p:pRg st="1" end="1"/>
                                            </p:txEl>
                                          </p:spTgt>
                                        </p:tgtEl>
                                        <p:attrNameLst>
                                          <p:attrName>style.visibility</p:attrName>
                                        </p:attrNameLst>
                                      </p:cBhvr>
                                      <p:to>
                                        <p:strVal val="visible"/>
                                      </p:to>
                                    </p:set>
                                    <p:anim calcmode="lin" valueType="num">
                                      <p:cBhvr additive="base">
                                        <p:cTn id="13" dur="1000"/>
                                        <p:tgtEl>
                                          <p:spTgt spid="263">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263">
                                            <p:txEl>
                                              <p:pRg st="2" end="2"/>
                                            </p:txEl>
                                          </p:spTgt>
                                        </p:tgtEl>
                                        <p:attrNameLst>
                                          <p:attrName>style.visibility</p:attrName>
                                        </p:attrNameLst>
                                      </p:cBhvr>
                                      <p:to>
                                        <p:strVal val="visible"/>
                                      </p:to>
                                    </p:set>
                                    <p:anim calcmode="lin" valueType="num">
                                      <p:cBhvr additive="base">
                                        <p:cTn id="16" dur="1000"/>
                                        <p:tgtEl>
                                          <p:spTgt spid="2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Shape 275"/>
        <p:cNvGrpSpPr/>
        <p:nvPr/>
      </p:nvGrpSpPr>
      <p:grpSpPr>
        <a:xfrm>
          <a:off x="0" y="0"/>
          <a:ext cx="0" cy="0"/>
          <a:chOff x="0" y="0"/>
          <a:chExt cx="0" cy="0"/>
        </a:xfrm>
      </p:grpSpPr>
      <p:pic>
        <p:nvPicPr>
          <p:cNvPr id="292" name="Picture 291">
            <a:extLst>
              <a:ext uri="{FF2B5EF4-FFF2-40B4-BE49-F238E27FC236}">
                <a16:creationId xmlns:a16="http://schemas.microsoft.com/office/drawing/2014/main" xmlns="" id="{26E32CE1-D113-412E-9933-113646E21F5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294" name="Picture 293">
            <a:extLst>
              <a:ext uri="{FF2B5EF4-FFF2-40B4-BE49-F238E27FC236}">
                <a16:creationId xmlns:a16="http://schemas.microsoft.com/office/drawing/2014/main" xmlns="" id="{117B7C8B-175B-4009-808B-9F66FD108AB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6" name="Oval 295">
            <a:extLst>
              <a:ext uri="{FF2B5EF4-FFF2-40B4-BE49-F238E27FC236}">
                <a16:creationId xmlns:a16="http://schemas.microsoft.com/office/drawing/2014/main" xmlns="" id="{FE5ECD52-6A23-4FF4-8C32-7B5DE9973A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98" name="Picture 297">
            <a:extLst>
              <a:ext uri="{FF2B5EF4-FFF2-40B4-BE49-F238E27FC236}">
                <a16:creationId xmlns:a16="http://schemas.microsoft.com/office/drawing/2014/main" xmlns="" id="{5C3F2B96-5F34-41C9-8E37-A9CD279A42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0" name="Picture 299">
            <a:extLst>
              <a:ext uri="{FF2B5EF4-FFF2-40B4-BE49-F238E27FC236}">
                <a16:creationId xmlns:a16="http://schemas.microsoft.com/office/drawing/2014/main" xmlns="" id="{9A4E02BF-4F0E-44E2-A489-075900B786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02" name="Rectangle 301">
            <a:extLst>
              <a:ext uri="{FF2B5EF4-FFF2-40B4-BE49-F238E27FC236}">
                <a16:creationId xmlns:a16="http://schemas.microsoft.com/office/drawing/2014/main" xmlns="" id="{45624C63-3CCA-4EA6-B822-6E710A8206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6" name="Picture 55" descr="A picture containing circle&#10;&#10;Description automatically generated">
            <a:extLst>
              <a:ext uri="{FF2B5EF4-FFF2-40B4-BE49-F238E27FC236}">
                <a16:creationId xmlns:a16="http://schemas.microsoft.com/office/drawing/2014/main" xmlns="" id="{7FEE2E29-5EFC-462E-9250-A75F65D8E530}"/>
              </a:ext>
            </a:extLst>
          </p:cNvPr>
          <p:cNvPicPr>
            <a:picLocks noChangeAspect="1"/>
          </p:cNvPicPr>
          <p:nvPr/>
        </p:nvPicPr>
        <p:blipFill rotWithShape="1">
          <a:blip r:embed="rId8">
            <a:duotone>
              <a:prstClr val="black"/>
              <a:schemeClr val="accent5">
                <a:tint val="45000"/>
                <a:satMod val="400000"/>
              </a:schemeClr>
            </a:duotone>
            <a:alphaModFix amt="15000"/>
          </a:blip>
          <a:srcRect t="3021" b="40729"/>
          <a:stretch/>
        </p:blipFill>
        <p:spPr>
          <a:xfrm>
            <a:off x="9959" y="10"/>
            <a:ext cx="12191980" cy="6857990"/>
          </a:xfrm>
          <a:prstGeom prst="rect">
            <a:avLst/>
          </a:prstGeom>
        </p:spPr>
      </p:pic>
      <p:sp>
        <p:nvSpPr>
          <p:cNvPr id="276" name="Google Shape;276;p4"/>
          <p:cNvSpPr txBox="1">
            <a:spLocks noGrp="1"/>
          </p:cNvSpPr>
          <p:nvPr>
            <p:ph type="title"/>
          </p:nvPr>
        </p:nvSpPr>
        <p:spPr>
          <a:xfrm>
            <a:off x="1457688" y="169517"/>
            <a:ext cx="9729974" cy="902989"/>
          </a:xfrm>
          <a:prstGeom prst="rect">
            <a:avLst/>
          </a:prstGeom>
        </p:spPr>
        <p:txBody>
          <a:bodyPr spcFirstLastPara="1" vert="horz" lIns="91440" tIns="45720" rIns="91440" bIns="45720" rtlCol="0" anchor="t" anchorCtr="0">
            <a:normAutofit/>
          </a:bodyPr>
          <a:lstStyle/>
          <a:p>
            <a:pPr marL="0" lvl="0" indent="0">
              <a:spcBef>
                <a:spcPct val="0"/>
              </a:spcBef>
              <a:spcAft>
                <a:spcPts val="0"/>
              </a:spcAft>
              <a:buClr>
                <a:schemeClr val="lt2"/>
              </a:buClr>
              <a:buSzPts val="4000"/>
            </a:pPr>
            <a:r>
              <a:rPr lang="en-US" sz="4200" dirty="0"/>
              <a:t>What is a presentation / meeting?</a:t>
            </a:r>
          </a:p>
        </p:txBody>
      </p:sp>
      <p:sp>
        <p:nvSpPr>
          <p:cNvPr id="304" name="Rectangle 303">
            <a:extLst>
              <a:ext uri="{FF2B5EF4-FFF2-40B4-BE49-F238E27FC236}">
                <a16:creationId xmlns:a16="http://schemas.microsoft.com/office/drawing/2014/main" xmlns="" id="{98AA0E06-14DE-4C1A-B11B-D05846A27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Google Shape;277;p4"/>
          <p:cNvSpPr txBox="1">
            <a:spLocks noGrp="1"/>
          </p:cNvSpPr>
          <p:nvPr>
            <p:ph type="body" idx="1"/>
          </p:nvPr>
        </p:nvSpPr>
        <p:spPr>
          <a:xfrm>
            <a:off x="2208304" y="1867512"/>
            <a:ext cx="7774902" cy="4195481"/>
          </a:xfrm>
          <a:prstGeom prst="rect">
            <a:avLst/>
          </a:prstGeom>
        </p:spPr>
        <p:txBody>
          <a:bodyPr spcFirstLastPara="1" vert="horz" lIns="91440" tIns="45720" rIns="91440" bIns="45720" rtlCol="0" anchor="ctr" anchorCtr="0">
            <a:noAutofit/>
          </a:bodyPr>
          <a:lstStyle/>
          <a:p>
            <a:pPr marL="0" lvl="0" indent="0" algn="ctr">
              <a:lnSpc>
                <a:spcPct val="120000"/>
              </a:lnSpc>
              <a:spcAft>
                <a:spcPts val="1200"/>
              </a:spcAft>
              <a:buSzPct val="80000"/>
            </a:pPr>
            <a:r>
              <a:rPr lang="en-US" sz="3800" dirty="0">
                <a:solidFill>
                  <a:srgbClr val="008000"/>
                </a:solidFill>
              </a:rPr>
              <a:t>A Narcotics Anonymous</a:t>
            </a:r>
            <a:br>
              <a:rPr lang="en-US" sz="3800" dirty="0">
                <a:solidFill>
                  <a:srgbClr val="008000"/>
                </a:solidFill>
              </a:rPr>
            </a:br>
            <a:r>
              <a:rPr lang="en-US" sz="4000" spc="100" dirty="0">
                <a:effectLst>
                  <a:outerShdw blurRad="38100" dist="38100" dir="2700000" algn="tl">
                    <a:srgbClr val="000000">
                      <a:alpha val="43137"/>
                    </a:srgbClr>
                  </a:outerShdw>
                </a:effectLst>
                <a:uFill>
                  <a:solidFill>
                    <a:srgbClr val="B31166"/>
                  </a:solidFill>
                </a:uFill>
              </a:rPr>
              <a:t>service event</a:t>
            </a:r>
            <a:r>
              <a:rPr lang="en-US" sz="3800" dirty="0">
                <a:solidFill>
                  <a:srgbClr val="008000"/>
                </a:solidFill>
                <a:effectLst>
                  <a:outerShdw blurRad="38100" dist="38100" dir="2700000" algn="tl">
                    <a:srgbClr val="000000">
                      <a:alpha val="43137"/>
                    </a:srgbClr>
                  </a:outerShdw>
                </a:effectLst>
                <a:uFill>
                  <a:solidFill>
                    <a:srgbClr val="B31166"/>
                  </a:solidFill>
                </a:uFill>
              </a:rPr>
              <a:t/>
            </a:r>
            <a:br>
              <a:rPr lang="en-US" sz="3800" dirty="0">
                <a:solidFill>
                  <a:srgbClr val="008000"/>
                </a:solidFill>
                <a:effectLst>
                  <a:outerShdw blurRad="38100" dist="38100" dir="2700000" algn="tl">
                    <a:srgbClr val="000000">
                      <a:alpha val="43137"/>
                    </a:srgbClr>
                  </a:outerShdw>
                </a:effectLst>
                <a:uFill>
                  <a:solidFill>
                    <a:srgbClr val="B31166"/>
                  </a:solidFill>
                </a:uFill>
              </a:rPr>
            </a:br>
            <a:r>
              <a:rPr lang="en-US" sz="3800" dirty="0">
                <a:solidFill>
                  <a:srgbClr val="008000"/>
                </a:solidFill>
                <a:uFill>
                  <a:solidFill>
                    <a:srgbClr val="B31166"/>
                  </a:solidFill>
                </a:uFill>
              </a:rPr>
              <a:t>that shares characteristics of a</a:t>
            </a:r>
            <a:br>
              <a:rPr lang="en-US" sz="3800" dirty="0">
                <a:solidFill>
                  <a:srgbClr val="008000"/>
                </a:solidFill>
                <a:uFill>
                  <a:solidFill>
                    <a:srgbClr val="B31166"/>
                  </a:solidFill>
                </a:uFill>
              </a:rPr>
            </a:br>
            <a:r>
              <a:rPr lang="en-US" sz="4000" spc="100" dirty="0">
                <a:effectLst>
                  <a:outerShdw blurRad="38100" dist="38100" dir="2700000" algn="tl">
                    <a:srgbClr val="000000">
                      <a:alpha val="43137"/>
                    </a:srgbClr>
                  </a:outerShdw>
                </a:effectLst>
                <a:uFill>
                  <a:solidFill>
                    <a:srgbClr val="B31166"/>
                  </a:solidFill>
                </a:uFill>
              </a:rPr>
              <a:t>PR presentation</a:t>
            </a:r>
            <a:r>
              <a:rPr lang="en-US" sz="3800" dirty="0">
                <a:solidFill>
                  <a:srgbClr val="008000"/>
                </a:solidFill>
                <a:effectLst>
                  <a:outerShdw blurRad="38100" dist="38100" dir="2700000" algn="tl">
                    <a:srgbClr val="000000">
                      <a:alpha val="43137"/>
                    </a:srgbClr>
                  </a:outerShdw>
                </a:effectLst>
                <a:uFill>
                  <a:solidFill>
                    <a:srgbClr val="B31166"/>
                  </a:solidFill>
                </a:uFill>
              </a:rPr>
              <a:t/>
            </a:r>
            <a:br>
              <a:rPr lang="en-US" sz="3800" dirty="0">
                <a:solidFill>
                  <a:srgbClr val="008000"/>
                </a:solidFill>
                <a:effectLst>
                  <a:outerShdw blurRad="38100" dist="38100" dir="2700000" algn="tl">
                    <a:srgbClr val="000000">
                      <a:alpha val="43137"/>
                    </a:srgbClr>
                  </a:outerShdw>
                </a:effectLst>
                <a:uFill>
                  <a:solidFill>
                    <a:srgbClr val="B31166"/>
                  </a:solidFill>
                </a:uFill>
              </a:rPr>
            </a:br>
            <a:r>
              <a:rPr lang="en-US" sz="3800" dirty="0">
                <a:solidFill>
                  <a:srgbClr val="008000"/>
                </a:solidFill>
                <a:uFill>
                  <a:solidFill>
                    <a:srgbClr val="B31166"/>
                  </a:solidFill>
                </a:uFill>
              </a:rPr>
              <a:t>and a</a:t>
            </a:r>
            <a:br>
              <a:rPr lang="en-US" sz="3800" dirty="0">
                <a:solidFill>
                  <a:srgbClr val="008000"/>
                </a:solidFill>
                <a:uFill>
                  <a:solidFill>
                    <a:srgbClr val="B31166"/>
                  </a:solidFill>
                </a:uFill>
              </a:rPr>
            </a:br>
            <a:r>
              <a:rPr lang="en-US" sz="4000" spc="100" dirty="0">
                <a:effectLst>
                  <a:outerShdw blurRad="38100" dist="38100" dir="2700000" algn="tl">
                    <a:srgbClr val="000000">
                      <a:alpha val="43137"/>
                    </a:srgbClr>
                  </a:outerShdw>
                </a:effectLst>
                <a:uFill>
                  <a:solidFill>
                    <a:srgbClr val="B31166"/>
                  </a:solidFill>
                </a:uFill>
              </a:rPr>
              <a:t>recovery meeting</a:t>
            </a:r>
            <a:endParaRPr lang="en-US" sz="4000" spc="100" dirty="0">
              <a:uFill>
                <a:solidFill>
                  <a:srgbClr val="B31166"/>
                </a:solidFill>
              </a:u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 calcmode="lin" valueType="num">
                                      <p:cBhvr>
                                        <p:cTn id="7" dur="1250" fill="hold"/>
                                        <p:tgtEl>
                                          <p:spTgt spid="277">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7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Shape 282"/>
        <p:cNvGrpSpPr/>
        <p:nvPr/>
      </p:nvGrpSpPr>
      <p:grpSpPr>
        <a:xfrm>
          <a:off x="0" y="0"/>
          <a:ext cx="0" cy="0"/>
          <a:chOff x="0" y="0"/>
          <a:chExt cx="0" cy="0"/>
        </a:xfrm>
      </p:grpSpPr>
      <p:pic>
        <p:nvPicPr>
          <p:cNvPr id="161" name="Picture 160">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63" name="Picture 162">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5" name="Oval 164">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7" name="Picture 166">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9" name="Picture 168">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71" name="Rectangle 170">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3" name="Rectangle 172">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5" name="Rectangle 174">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9" name="Picture 178">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8">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81"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84" name="Google Shape;284;p5"/>
          <p:cNvSpPr txBox="1">
            <a:spLocks noGrp="1"/>
          </p:cNvSpPr>
          <p:nvPr>
            <p:ph type="body" idx="1"/>
          </p:nvPr>
        </p:nvSpPr>
        <p:spPr>
          <a:xfrm>
            <a:off x="4240685" y="1232300"/>
            <a:ext cx="7346969" cy="4434056"/>
          </a:xfrm>
          <a:prstGeom prst="rect">
            <a:avLst/>
          </a:prstGeom>
        </p:spPr>
        <p:txBody>
          <a:bodyPr spcFirstLastPara="1" vert="horz" lIns="91440" tIns="45720" rIns="91440" bIns="45720" rtlCol="0" anchor="ctr" anchorCtr="0">
            <a:noAutofit/>
          </a:bodyPr>
          <a:lstStyle/>
          <a:p>
            <a:pPr lvl="0" indent="-457200">
              <a:spcBef>
                <a:spcPts val="0"/>
              </a:spcBef>
              <a:buClr>
                <a:srgbClr val="008000"/>
              </a:buClr>
              <a:buSzPct val="80000"/>
              <a:buFont typeface="Wingdings 2" panose="05020102010507070707" pitchFamily="18" charset="2"/>
              <a:buChar char="²"/>
            </a:pPr>
            <a:r>
              <a:rPr lang="en-US" sz="3000" dirty="0"/>
              <a:t>Hosted by regional PR committee</a:t>
            </a:r>
          </a:p>
          <a:p>
            <a:pPr lvl="0" indent="-457200">
              <a:buClr>
                <a:srgbClr val="008000"/>
              </a:buClr>
              <a:buSzPct val="80000"/>
              <a:buFont typeface="Wingdings 2" panose="05020102010507070707" pitchFamily="18" charset="2"/>
              <a:buChar char="²"/>
            </a:pPr>
            <a:r>
              <a:rPr lang="en-US" sz="3000" dirty="0"/>
              <a:t>For a group of people with particular needs</a:t>
            </a:r>
          </a:p>
          <a:p>
            <a:pPr lvl="0" indent="-457200">
              <a:buClr>
                <a:srgbClr val="008000"/>
              </a:buClr>
              <a:buSzPct val="80000"/>
              <a:buFont typeface="Wingdings 2" panose="05020102010507070707" pitchFamily="18" charset="2"/>
              <a:buChar char="²"/>
            </a:pPr>
            <a:r>
              <a:rPr lang="en-US" sz="3000" dirty="0"/>
              <a:t>An introduction to NA </a:t>
            </a:r>
          </a:p>
          <a:p>
            <a:pPr lvl="0" indent="-457200">
              <a:buClr>
                <a:srgbClr val="008000"/>
              </a:buClr>
              <a:buSzPct val="80000"/>
              <a:buFont typeface="Wingdings 2" panose="05020102010507070707" pitchFamily="18" charset="2"/>
              <a:buChar char="²"/>
            </a:pPr>
            <a:r>
              <a:rPr lang="en-US" sz="3000" dirty="0"/>
              <a:t>Encourages transition to regular meetings</a:t>
            </a:r>
          </a:p>
        </p:txBody>
      </p:sp>
      <p:sp>
        <p:nvSpPr>
          <p:cNvPr id="25" name="Google Shape;276;p4">
            <a:extLst>
              <a:ext uri="{FF2B5EF4-FFF2-40B4-BE49-F238E27FC236}">
                <a16:creationId xmlns:a16="http://schemas.microsoft.com/office/drawing/2014/main" xmlns="" id="{0C45EE46-32DC-452C-9742-68C065321662}"/>
              </a:ext>
            </a:extLst>
          </p:cNvPr>
          <p:cNvSpPr txBox="1">
            <a:spLocks noGrp="1"/>
          </p:cNvSpPr>
          <p:nvPr>
            <p:ph type="title"/>
          </p:nvPr>
        </p:nvSpPr>
        <p:spPr>
          <a:xfrm>
            <a:off x="476212" y="484332"/>
            <a:ext cx="9360297" cy="1024128"/>
          </a:xfrm>
          <a:prstGeom prst="rect">
            <a:avLst/>
          </a:prstGeom>
        </p:spPr>
        <p:txBody>
          <a:bodyPr spcFirstLastPara="1" vert="horz" lIns="91440" tIns="45720" rIns="91440" bIns="45720" rtlCol="0" anchor="ctr" anchorCtr="0">
            <a:noAutofit/>
          </a:bodyPr>
          <a:lstStyle/>
          <a:p>
            <a:pPr marL="0" lvl="0" indent="0" algn="ctr">
              <a:spcBef>
                <a:spcPct val="0"/>
              </a:spcBef>
              <a:spcAft>
                <a:spcPts val="0"/>
              </a:spcAft>
              <a:buClr>
                <a:schemeClr val="lt2"/>
              </a:buClr>
              <a:buSzPts val="4000"/>
            </a:pPr>
            <a:r>
              <a:rPr lang="en-US" sz="4200" dirty="0"/>
              <a:t>What is a presentation / meeting?</a:t>
            </a:r>
          </a:p>
        </p:txBody>
      </p:sp>
      <p:pic>
        <p:nvPicPr>
          <p:cNvPr id="26" name="Picture 25" descr="A picture containing circle&#10;&#10;Description automatically generated">
            <a:extLst>
              <a:ext uri="{FF2B5EF4-FFF2-40B4-BE49-F238E27FC236}">
                <a16:creationId xmlns:a16="http://schemas.microsoft.com/office/drawing/2014/main" xmlns="" id="{3CA9745F-E5EB-4324-A4A4-2AC7DD5FD540}"/>
              </a:ext>
            </a:extLst>
          </p:cNvPr>
          <p:cNvPicPr>
            <a:picLocks noChangeAspect="1"/>
          </p:cNvPicPr>
          <p:nvPr/>
        </p:nvPicPr>
        <p:blipFill>
          <a:blip r:embed="rId9"/>
          <a:stretch>
            <a:fillRect/>
          </a:stretch>
        </p:blipFill>
        <p:spPr>
          <a:xfrm>
            <a:off x="491704" y="4642435"/>
            <a:ext cx="1731234" cy="1731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 calcmode="lin" valueType="num">
                                      <p:cBhvr additive="base">
                                        <p:cTn id="7" dur="1000"/>
                                        <p:tgtEl>
                                          <p:spTgt spid="284">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250"/>
                                  </p:stCondLst>
                                  <p:childTnLst>
                                    <p:set>
                                      <p:cBhvr>
                                        <p:cTn id="9" dur="1" fill="hold">
                                          <p:stCondLst>
                                            <p:cond delay="0"/>
                                          </p:stCondLst>
                                        </p:cTn>
                                        <p:tgtEl>
                                          <p:spTgt spid="284">
                                            <p:txEl>
                                              <p:pRg st="1" end="1"/>
                                            </p:txEl>
                                          </p:spTgt>
                                        </p:tgtEl>
                                        <p:attrNameLst>
                                          <p:attrName>style.visibility</p:attrName>
                                        </p:attrNameLst>
                                      </p:cBhvr>
                                      <p:to>
                                        <p:strVal val="visible"/>
                                      </p:to>
                                    </p:set>
                                    <p:anim calcmode="lin" valueType="num">
                                      <p:cBhvr additive="base">
                                        <p:cTn id="10" dur="1000"/>
                                        <p:tgtEl>
                                          <p:spTgt spid="284">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2250"/>
                                  </p:stCondLst>
                                  <p:childTnLst>
                                    <p:set>
                                      <p:cBhvr>
                                        <p:cTn id="12" dur="1" fill="hold">
                                          <p:stCondLst>
                                            <p:cond delay="0"/>
                                          </p:stCondLst>
                                        </p:cTn>
                                        <p:tgtEl>
                                          <p:spTgt spid="284">
                                            <p:txEl>
                                              <p:pRg st="2" end="2"/>
                                            </p:txEl>
                                          </p:spTgt>
                                        </p:tgtEl>
                                        <p:attrNameLst>
                                          <p:attrName>style.visibility</p:attrName>
                                        </p:attrNameLst>
                                      </p:cBhvr>
                                      <p:to>
                                        <p:strVal val="visible"/>
                                      </p:to>
                                    </p:set>
                                    <p:anim calcmode="lin" valueType="num">
                                      <p:cBhvr additive="base">
                                        <p:cTn id="13" dur="1000"/>
                                        <p:tgtEl>
                                          <p:spTgt spid="284">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3250"/>
                                  </p:stCondLst>
                                  <p:childTnLst>
                                    <p:set>
                                      <p:cBhvr>
                                        <p:cTn id="15" dur="1" fill="hold">
                                          <p:stCondLst>
                                            <p:cond delay="0"/>
                                          </p:stCondLst>
                                        </p:cTn>
                                        <p:tgtEl>
                                          <p:spTgt spid="284">
                                            <p:txEl>
                                              <p:pRg st="3" end="3"/>
                                            </p:txEl>
                                          </p:spTgt>
                                        </p:tgtEl>
                                        <p:attrNameLst>
                                          <p:attrName>style.visibility</p:attrName>
                                        </p:attrNameLst>
                                      </p:cBhvr>
                                      <p:to>
                                        <p:strVal val="visible"/>
                                      </p:to>
                                    </p:set>
                                    <p:anim calcmode="lin" valueType="num">
                                      <p:cBhvr additive="base">
                                        <p:cTn id="16" dur="1000"/>
                                        <p:tgtEl>
                                          <p:spTgt spid="28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pic>
        <p:nvPicPr>
          <p:cNvPr id="122" name="Picture 121">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4" name="Picture 123">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6" name="Oval 125">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9" name="Picture 188">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1" name="Picture 190">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3" name="Rectangle 192">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7" name="Rectangle 196">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9"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1" name="Freeform: Shape 200">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6" name="Google Shape;290;p7">
            <a:extLst>
              <a:ext uri="{FF2B5EF4-FFF2-40B4-BE49-F238E27FC236}">
                <a16:creationId xmlns:a16="http://schemas.microsoft.com/office/drawing/2014/main" xmlns="" id="{1BAACF68-9992-4573-8811-3A539D4ADA3C}"/>
              </a:ext>
            </a:extLst>
          </p:cNvPr>
          <p:cNvSpPr txBox="1">
            <a:spLocks/>
          </p:cNvSpPr>
          <p:nvPr/>
        </p:nvSpPr>
        <p:spPr>
          <a:xfrm>
            <a:off x="2527695" y="6005"/>
            <a:ext cx="8084054" cy="1141407"/>
          </a:xfrm>
          <a:prstGeom prst="rect">
            <a:avLst/>
          </a:prstGeom>
        </p:spPr>
        <p:txBody>
          <a:bodyPr spcFirstLastPara="1" vert="horz" lIns="91440" tIns="45720" rIns="91440" bIns="4572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spcBef>
                <a:spcPct val="0"/>
              </a:spcBef>
              <a:spcAft>
                <a:spcPts val="600"/>
              </a:spcAft>
              <a:buSzPts val="3600"/>
            </a:pPr>
            <a:r>
              <a:rPr lang="en-US" sz="4200" dirty="0">
                <a:solidFill>
                  <a:srgbClr val="FFFFFF"/>
                </a:solidFill>
                <a:latin typeface="+mj-lt"/>
                <a:ea typeface="+mj-ea"/>
                <a:cs typeface="+mj-cs"/>
              </a:rPr>
              <a:t>SoCal virtual parolee meeting</a:t>
            </a:r>
          </a:p>
        </p:txBody>
      </p:sp>
      <p:sp>
        <p:nvSpPr>
          <p:cNvPr id="19" name="Google Shape;291;p7">
            <a:extLst>
              <a:ext uri="{FF2B5EF4-FFF2-40B4-BE49-F238E27FC236}">
                <a16:creationId xmlns:a16="http://schemas.microsoft.com/office/drawing/2014/main" xmlns="" id="{405BCDB6-6C8A-41BC-B09B-D58C67995977}"/>
              </a:ext>
            </a:extLst>
          </p:cNvPr>
          <p:cNvSpPr txBox="1">
            <a:spLocks/>
          </p:cNvSpPr>
          <p:nvPr/>
        </p:nvSpPr>
        <p:spPr>
          <a:xfrm>
            <a:off x="506239" y="3649681"/>
            <a:ext cx="5486400" cy="1746504"/>
          </a:xfrm>
          <a:prstGeom prst="rect">
            <a:avLst/>
          </a:prstGeom>
        </p:spPr>
        <p:txBody>
          <a:bodyPr spcFirstLastPara="1" vert="horz" lIns="91440" tIns="45720" rIns="91440" bIns="45720" rtlCol="0" anchorCtr="0">
            <a:normAutofit lnSpcReduction="10000"/>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Century Gothic"/>
                <a:ea typeface="Century Gothic"/>
                <a:cs typeface="Century Gothic"/>
                <a:sym typeface="Century Gothic"/>
              </a:defRPr>
            </a:lvl9pPr>
          </a:lstStyle>
          <a:p>
            <a:pPr marL="0" indent="0">
              <a:spcAft>
                <a:spcPts val="1200"/>
              </a:spcAft>
              <a:buClr>
                <a:schemeClr val="accent1">
                  <a:lumMod val="60000"/>
                  <a:lumOff val="40000"/>
                </a:schemeClr>
              </a:buClr>
              <a:buSzPct val="80000"/>
            </a:pPr>
            <a:r>
              <a:rPr lang="en-US" sz="3000" dirty="0">
                <a:solidFill>
                  <a:schemeClr val="tx1"/>
                </a:solidFill>
                <a:latin typeface="+mn-lt"/>
                <a:ea typeface="+mj-ea"/>
                <a:cs typeface="+mj-cs"/>
              </a:rPr>
              <a:t>California Division of Adult Parole Operations (DAPO)</a:t>
            </a:r>
          </a:p>
          <a:p>
            <a:pPr indent="-457200">
              <a:buClr>
                <a:srgbClr val="800080"/>
              </a:buClr>
              <a:buSzPct val="80000"/>
              <a:buFont typeface="Wingdings 2" panose="05020102010507070707" pitchFamily="18" charset="2"/>
              <a:buChar char="²"/>
            </a:pPr>
            <a:r>
              <a:rPr lang="en-US" sz="2800" dirty="0">
                <a:solidFill>
                  <a:srgbClr val="000000"/>
                </a:solidFill>
                <a:latin typeface="Century Gothic" panose="020B0502020202020204" pitchFamily="34" charset="0"/>
                <a:ea typeface="Arial"/>
                <a:cs typeface="Arial"/>
                <a:sym typeface="Arial"/>
              </a:rPr>
              <a:t>Southern Region</a:t>
            </a:r>
          </a:p>
        </p:txBody>
      </p:sp>
      <p:sp>
        <p:nvSpPr>
          <p:cNvPr id="20" name="Google Shape;292;p7">
            <a:extLst>
              <a:ext uri="{FF2B5EF4-FFF2-40B4-BE49-F238E27FC236}">
                <a16:creationId xmlns:a16="http://schemas.microsoft.com/office/drawing/2014/main" xmlns="" id="{D9BD946A-B71E-4B08-B560-B6885D0D3C96}"/>
              </a:ext>
            </a:extLst>
          </p:cNvPr>
          <p:cNvSpPr txBox="1">
            <a:spLocks/>
          </p:cNvSpPr>
          <p:nvPr/>
        </p:nvSpPr>
        <p:spPr>
          <a:xfrm>
            <a:off x="6362679" y="3649681"/>
            <a:ext cx="5486400" cy="174214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spcAft>
                <a:spcPts val="1200"/>
              </a:spcAft>
              <a:buClr>
                <a:schemeClr val="accent1">
                  <a:lumMod val="60000"/>
                  <a:lumOff val="40000"/>
                </a:schemeClr>
              </a:buClr>
              <a:buSzPct val="80000"/>
            </a:pPr>
            <a:r>
              <a:rPr lang="en-US" sz="3000" dirty="0">
                <a:solidFill>
                  <a:schemeClr val="tx1"/>
                </a:solidFill>
                <a:latin typeface="+mn-lt"/>
                <a:ea typeface="+mj-ea"/>
                <a:cs typeface="+mj-cs"/>
                <a:sym typeface="Century Gothic"/>
              </a:rPr>
              <a:t>Southern California Region of Narcotics Anonymous</a:t>
            </a:r>
          </a:p>
          <a:p>
            <a:pPr indent="-457200">
              <a:spcBef>
                <a:spcPts val="1000"/>
              </a:spcBef>
              <a:buClr>
                <a:srgbClr val="800080"/>
              </a:buClr>
              <a:buSzPct val="75000"/>
              <a:buFont typeface="Wingdings 2" panose="05020102010507070707" pitchFamily="18" charset="2"/>
              <a:buChar char="²"/>
            </a:pPr>
            <a:r>
              <a:rPr lang="en-US" sz="2800" dirty="0">
                <a:latin typeface="Century Gothic" panose="020B0502020202020204" pitchFamily="34" charset="0"/>
              </a:rPr>
              <a:t>Public Relations Committee</a:t>
            </a:r>
          </a:p>
        </p:txBody>
      </p:sp>
      <p:sp>
        <p:nvSpPr>
          <p:cNvPr id="21" name="TextBox 20">
            <a:extLst>
              <a:ext uri="{FF2B5EF4-FFF2-40B4-BE49-F238E27FC236}">
                <a16:creationId xmlns:a16="http://schemas.microsoft.com/office/drawing/2014/main" xmlns="" id="{66F21D36-DD9E-49FD-8692-FD1E86D8CFEB}"/>
              </a:ext>
            </a:extLst>
          </p:cNvPr>
          <p:cNvSpPr txBox="1"/>
          <p:nvPr/>
        </p:nvSpPr>
        <p:spPr>
          <a:xfrm>
            <a:off x="2785883" y="2485894"/>
            <a:ext cx="6619744" cy="707886"/>
          </a:xfrm>
          <a:prstGeom prst="rect">
            <a:avLst/>
          </a:prstGeom>
          <a:noFill/>
        </p:spPr>
        <p:txBody>
          <a:bodyPr wrap="square" rtlCol="0">
            <a:spAutoFit/>
          </a:bodyPr>
          <a:lstStyle/>
          <a:p>
            <a:pPr>
              <a:spcAft>
                <a:spcPts val="600"/>
              </a:spcAft>
            </a:pPr>
            <a:r>
              <a:rPr lang="en-US" sz="4000" dirty="0">
                <a:solidFill>
                  <a:srgbClr val="008000"/>
                </a:solidFill>
                <a:effectLst>
                  <a:outerShdw blurRad="38100" dist="38100" dir="2700000" algn="tl">
                    <a:srgbClr val="000000">
                      <a:alpha val="43137"/>
                    </a:srgbClr>
                  </a:outerShdw>
                </a:effectLst>
                <a:latin typeface="Century Gothic" panose="020B0502020202020204" pitchFamily="34" charset="0"/>
              </a:rPr>
              <a:t>A collaboration between</a:t>
            </a:r>
          </a:p>
        </p:txBody>
      </p:sp>
    </p:spTree>
    <p:extLst>
      <p:ext uri="{BB962C8B-B14F-4D97-AF65-F5344CB8AC3E}">
        <p14:creationId xmlns:p14="http://schemas.microsoft.com/office/powerpoint/2010/main" val="500234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8"/>
        <p:cNvGrpSpPr/>
        <p:nvPr/>
      </p:nvGrpSpPr>
      <p:grpSpPr>
        <a:xfrm>
          <a:off x="0" y="0"/>
          <a:ext cx="0" cy="0"/>
          <a:chOff x="0" y="0"/>
          <a:chExt cx="0" cy="0"/>
        </a:xfrm>
      </p:grpSpPr>
      <p:pic>
        <p:nvPicPr>
          <p:cNvPr id="147" name="Picture 146">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49" name="Picture 148">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1" name="Oval 150">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3" name="Picture 152">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5" name="Picture 154">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7" name="Rectangle 156">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9" name="Rectangle 158">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1"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63" name="Freeform: Shape 162">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9" name="Google Shape;269;p3"/>
          <p:cNvSpPr txBox="1">
            <a:spLocks noGrp="1"/>
          </p:cNvSpPr>
          <p:nvPr>
            <p:ph type="title" idx="4294967295"/>
          </p:nvPr>
        </p:nvSpPr>
        <p:spPr>
          <a:xfrm>
            <a:off x="3343280" y="228558"/>
            <a:ext cx="7181101" cy="624618"/>
          </a:xfrm>
          <a:prstGeom prst="rect">
            <a:avLst/>
          </a:prstGeom>
        </p:spPr>
        <p:txBody>
          <a:bodyPr spcFirstLastPara="1" vert="horz" lIns="91440" tIns="45720" rIns="91440" bIns="45720" rtlCol="0" anchor="t" anchorCtr="0">
            <a:noAutofit/>
          </a:bodyPr>
          <a:lstStyle/>
          <a:p>
            <a:pPr marL="0" lvl="0" indent="0">
              <a:spcAft>
                <a:spcPts val="0"/>
              </a:spcAft>
              <a:buClr>
                <a:schemeClr val="lt2"/>
              </a:buClr>
              <a:buSzPts val="4000"/>
            </a:pPr>
            <a:r>
              <a:rPr lang="en-US" sz="3800" dirty="0">
                <a:solidFill>
                  <a:schemeClr val="bg1"/>
                </a:solidFill>
                <a:effectLst>
                  <a:outerShdw blurRad="38100" dist="38100" dir="2700000" algn="tl">
                    <a:srgbClr val="000000">
                      <a:alpha val="43137"/>
                    </a:srgbClr>
                  </a:outerShdw>
                </a:effectLst>
              </a:rPr>
              <a:t>SoCal </a:t>
            </a:r>
            <a:r>
              <a:rPr lang="en-US" sz="3800" dirty="0">
                <a:solidFill>
                  <a:srgbClr val="008000"/>
                </a:solidFill>
                <a:effectLst>
                  <a:outerShdw blurRad="38100" dist="38100" dir="2700000" algn="tl">
                    <a:srgbClr val="000000">
                      <a:alpha val="43137"/>
                    </a:srgbClr>
                  </a:outerShdw>
                </a:effectLst>
              </a:rPr>
              <a:t>virtual parolee meeting</a:t>
            </a:r>
          </a:p>
        </p:txBody>
      </p:sp>
      <p:sp>
        <p:nvSpPr>
          <p:cNvPr id="270" name="Google Shape;270;p3"/>
          <p:cNvSpPr txBox="1">
            <a:spLocks noGrp="1"/>
          </p:cNvSpPr>
          <p:nvPr>
            <p:ph type="body" idx="4294967295"/>
          </p:nvPr>
        </p:nvSpPr>
        <p:spPr>
          <a:xfrm>
            <a:off x="5177150" y="1996807"/>
            <a:ext cx="6779173" cy="3950839"/>
          </a:xfrm>
          <a:prstGeom prst="rect">
            <a:avLst/>
          </a:prstGeom>
        </p:spPr>
        <p:txBody>
          <a:bodyPr spcFirstLastPara="1" vert="horz" lIns="91440" tIns="45720" rIns="91440" bIns="45720" rtlCol="0" anchorCtr="0">
            <a:normAutofit fontScale="92500" lnSpcReduction="20000"/>
          </a:bodyPr>
          <a:lstStyle/>
          <a:p>
            <a:pPr lvl="0">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Fulfills requirements of courts/parole boards</a:t>
            </a:r>
            <a:endParaRPr lang="en-US" sz="2800" dirty="0">
              <a:latin typeface="Times New Roman" panose="02020603050405020304" pitchFamily="18" charset="0"/>
              <a:ea typeface="Times New Roman" panose="02020603050405020304" pitchFamily="18" charset="0"/>
            </a:endParaRPr>
          </a:p>
          <a:p>
            <a:pPr lvl="0">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Verifiable community-based support group contact</a:t>
            </a:r>
            <a:endParaRPr lang="en-US" sz="2800" dirty="0">
              <a:latin typeface="Times New Roman" panose="02020603050405020304" pitchFamily="18" charset="0"/>
              <a:ea typeface="Times New Roman" panose="02020603050405020304" pitchFamily="18" charset="0"/>
            </a:endParaRPr>
          </a:p>
          <a:p>
            <a:pPr lvl="0">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Minimizes parole staff work hours</a:t>
            </a:r>
            <a:endParaRPr lang="en-US" sz="2800" dirty="0">
              <a:latin typeface="Times New Roman" panose="02020603050405020304" pitchFamily="18" charset="0"/>
              <a:ea typeface="Times New Roman" panose="02020603050405020304" pitchFamily="18" charset="0"/>
            </a:endParaRPr>
          </a:p>
          <a:p>
            <a:pPr lvl="0">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NA provides infrastructure and resources</a:t>
            </a:r>
            <a:endParaRPr lang="en-US" sz="2800" dirty="0">
              <a:latin typeface="Times New Roman" panose="02020603050405020304" pitchFamily="18" charset="0"/>
              <a:ea typeface="Times New Roman" panose="02020603050405020304" pitchFamily="18" charset="0"/>
            </a:endParaRPr>
          </a:p>
          <a:p>
            <a:pPr marL="114300" indent="-457200">
              <a:spcAft>
                <a:spcPts val="1200"/>
              </a:spcAft>
              <a:buClr>
                <a:srgbClr val="008000"/>
              </a:buClr>
              <a:buFont typeface="Wingdings 2" panose="05020102010507070707" pitchFamily="18" charset="2"/>
              <a:buChar char="²"/>
            </a:pPr>
            <a:endParaRPr lang="en-US" sz="3000" dirty="0"/>
          </a:p>
        </p:txBody>
      </p:sp>
      <p:sp>
        <p:nvSpPr>
          <p:cNvPr id="4" name="Google Shape;269;p3">
            <a:extLst>
              <a:ext uri="{FF2B5EF4-FFF2-40B4-BE49-F238E27FC236}">
                <a16:creationId xmlns:a16="http://schemas.microsoft.com/office/drawing/2014/main" xmlns="" id="{C6CDA926-4B16-4400-B6CC-50169BE460D0}"/>
              </a:ext>
            </a:extLst>
          </p:cNvPr>
          <p:cNvSpPr txBox="1">
            <a:spLocks/>
          </p:cNvSpPr>
          <p:nvPr/>
        </p:nvSpPr>
        <p:spPr>
          <a:xfrm rot="18237407">
            <a:off x="-1025647" y="3331159"/>
            <a:ext cx="6575428" cy="1026347"/>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spcBef>
                <a:spcPts val="0"/>
              </a:spcBef>
              <a:spcAft>
                <a:spcPts val="600"/>
              </a:spcAft>
              <a:buClr>
                <a:schemeClr val="lt2"/>
              </a:buClr>
              <a:buSzPts val="3600"/>
              <a:buNone/>
            </a:pPr>
            <a:r>
              <a:rPr lang="en-US" sz="4800" b="1" u="sng" dirty="0">
                <a:solidFill>
                  <a:srgbClr val="008000"/>
                </a:solidFill>
                <a:uFill>
                  <a:solidFill>
                    <a:srgbClr val="472C61"/>
                  </a:solidFill>
                </a:uFill>
                <a:latin typeface="Century Gothic"/>
              </a:rPr>
              <a:t>Parole’s</a:t>
            </a:r>
            <a:r>
              <a:rPr lang="en-US" sz="4800" dirty="0">
                <a:solidFill>
                  <a:schemeClr val="bg1">
                    <a:lumMod val="95000"/>
                  </a:schemeClr>
                </a:solidFill>
                <a:latin typeface="Century Gothic"/>
              </a:rPr>
              <a:t> perspective</a:t>
            </a:r>
          </a:p>
        </p:txBody>
      </p:sp>
      <p:pic>
        <p:nvPicPr>
          <p:cNvPr id="25" name="Picture 24" descr="A picture containing circle&#10;&#10;Description automatically generated">
            <a:extLst>
              <a:ext uri="{FF2B5EF4-FFF2-40B4-BE49-F238E27FC236}">
                <a16:creationId xmlns:a16="http://schemas.microsoft.com/office/drawing/2014/main" xmlns="" id="{5E326E99-797F-4477-BDDB-490888415033}"/>
              </a:ext>
            </a:extLst>
          </p:cNvPr>
          <p:cNvPicPr>
            <a:picLocks noChangeAspect="1"/>
          </p:cNvPicPr>
          <p:nvPr/>
        </p:nvPicPr>
        <p:blipFill>
          <a:blip r:embed="rId7"/>
          <a:stretch>
            <a:fillRect/>
          </a:stretch>
        </p:blipFill>
        <p:spPr>
          <a:xfrm>
            <a:off x="10996393" y="5658986"/>
            <a:ext cx="1207631" cy="120763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10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7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0">
                                            <p:txEl>
                                              <p:pRg st="1" end="1"/>
                                            </p:txEl>
                                          </p:spTgt>
                                        </p:tgtEl>
                                        <p:attrNameLst>
                                          <p:attrName>style.visibility</p:attrName>
                                        </p:attrNameLst>
                                      </p:cBhvr>
                                      <p:to>
                                        <p:strVal val="visible"/>
                                      </p:to>
                                    </p:set>
                                    <p:anim calcmode="lin" valueType="num">
                                      <p:cBhvr additive="base">
                                        <p:cTn id="11" dur="10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7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0">
                                            <p:txEl>
                                              <p:pRg st="2" end="2"/>
                                            </p:txEl>
                                          </p:spTgt>
                                        </p:tgtEl>
                                        <p:attrNameLst>
                                          <p:attrName>style.visibility</p:attrName>
                                        </p:attrNameLst>
                                      </p:cBhvr>
                                      <p:to>
                                        <p:strVal val="visible"/>
                                      </p:to>
                                    </p:set>
                                    <p:anim calcmode="lin" valueType="num">
                                      <p:cBhvr additive="base">
                                        <p:cTn id="15" dur="10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7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anim calcmode="lin" valueType="num">
                                      <p:cBhvr additive="base">
                                        <p:cTn id="19" dur="1000" fill="hold"/>
                                        <p:tgtEl>
                                          <p:spTgt spid="270">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8"/>
        <p:cNvGrpSpPr/>
        <p:nvPr/>
      </p:nvGrpSpPr>
      <p:grpSpPr>
        <a:xfrm>
          <a:off x="0" y="0"/>
          <a:ext cx="0" cy="0"/>
          <a:chOff x="0" y="0"/>
          <a:chExt cx="0" cy="0"/>
        </a:xfrm>
      </p:grpSpPr>
      <p:pic>
        <p:nvPicPr>
          <p:cNvPr id="147" name="Picture 146">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49" name="Picture 148">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1" name="Oval 150">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3" name="Picture 152">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5" name="Picture 154">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7" name="Rectangle 156">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9" name="Rectangle 158">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1"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63" name="Freeform: Shape 162">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0" name="Google Shape;270;p3"/>
          <p:cNvSpPr txBox="1">
            <a:spLocks noGrp="1"/>
          </p:cNvSpPr>
          <p:nvPr>
            <p:ph type="body" idx="4294967295"/>
          </p:nvPr>
        </p:nvSpPr>
        <p:spPr>
          <a:xfrm>
            <a:off x="5310707" y="1968326"/>
            <a:ext cx="5919503" cy="3793183"/>
          </a:xfrm>
          <a:prstGeom prst="rect">
            <a:avLst/>
          </a:prstGeom>
        </p:spPr>
        <p:txBody>
          <a:bodyPr spcFirstLastPara="1" vert="horz" lIns="91440" tIns="45720" rIns="91440" bIns="45720" rtlCol="0" anchorCtr="0">
            <a:normAutofit fontScale="92500" lnSpcReduction="20000"/>
          </a:bodyPr>
          <a:lstStyle/>
          <a:p>
            <a:pPr>
              <a:lnSpc>
                <a:spcPct val="90000"/>
              </a:lnSpc>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Special meeting of Narcotics Anonymous</a:t>
            </a:r>
          </a:p>
          <a:p>
            <a:pPr>
              <a:lnSpc>
                <a:spcPct val="90000"/>
              </a:lnSpc>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Just for parolees (no corrections staff in meeting)</a:t>
            </a:r>
          </a:p>
          <a:p>
            <a:pPr>
              <a:lnSpc>
                <a:spcPct val="90000"/>
              </a:lnSpc>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Emphasizes transition to regular NA meetings</a:t>
            </a:r>
          </a:p>
          <a:p>
            <a:pPr>
              <a:lnSpc>
                <a:spcPct val="90000"/>
              </a:lnSpc>
              <a:spcBef>
                <a:spcPts val="0"/>
              </a:spcBef>
              <a:spcAft>
                <a:spcPts val="2400"/>
              </a:spcAft>
              <a:buClr>
                <a:srgbClr val="008000"/>
              </a:buClr>
              <a:buFont typeface="Wingdings 2" panose="05020102010507070707" pitchFamily="18" charset="2"/>
              <a:buChar char="²"/>
            </a:pPr>
            <a:r>
              <a:rPr lang="en-US" sz="3200" dirty="0">
                <a:latin typeface="Century Gothic" panose="020B0502020202020204" pitchFamily="34" charset="0"/>
                <a:ea typeface="Times New Roman" panose="02020603050405020304" pitchFamily="18" charset="0"/>
              </a:rPr>
              <a:t>Satisfies conditions of parole </a:t>
            </a:r>
          </a:p>
          <a:p>
            <a:pPr>
              <a:lnSpc>
                <a:spcPct val="80000"/>
              </a:lnSpc>
              <a:spcBef>
                <a:spcPts val="0"/>
              </a:spcBef>
              <a:spcAft>
                <a:spcPts val="2400"/>
              </a:spcAft>
              <a:buClr>
                <a:srgbClr val="008000"/>
              </a:buClr>
              <a:buFont typeface="Wingdings 2" panose="05020102010507070707" pitchFamily="18" charset="2"/>
              <a:buChar char="²"/>
            </a:pPr>
            <a:endParaRPr lang="en-US" sz="3000" dirty="0">
              <a:latin typeface="Century Gothic" panose="020B0502020202020204" pitchFamily="34" charset="0"/>
              <a:ea typeface="Times New Roman" panose="02020603050405020304" pitchFamily="18" charset="0"/>
            </a:endParaRPr>
          </a:p>
          <a:p>
            <a:pPr marL="342900" lvl="0" indent="-342900"/>
            <a:endParaRPr lang="en-US" dirty="0"/>
          </a:p>
        </p:txBody>
      </p:sp>
      <p:sp>
        <p:nvSpPr>
          <p:cNvPr id="25" name="Google Shape;269;p3">
            <a:extLst>
              <a:ext uri="{FF2B5EF4-FFF2-40B4-BE49-F238E27FC236}">
                <a16:creationId xmlns:a16="http://schemas.microsoft.com/office/drawing/2014/main" xmlns="" id="{45105AA1-00FA-4A33-AE8F-1914E0C588C1}"/>
              </a:ext>
            </a:extLst>
          </p:cNvPr>
          <p:cNvSpPr txBox="1">
            <a:spLocks/>
          </p:cNvSpPr>
          <p:nvPr/>
        </p:nvSpPr>
        <p:spPr>
          <a:xfrm rot="18237407">
            <a:off x="-1060356" y="3265941"/>
            <a:ext cx="6732682" cy="1026347"/>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spcBef>
                <a:spcPts val="0"/>
              </a:spcBef>
              <a:spcAft>
                <a:spcPts val="600"/>
              </a:spcAft>
              <a:buClr>
                <a:schemeClr val="lt2"/>
              </a:buClr>
              <a:buSzPts val="3600"/>
              <a:buNone/>
            </a:pPr>
            <a:r>
              <a:rPr lang="en-US" sz="4800" b="1" u="sng" dirty="0">
                <a:solidFill>
                  <a:srgbClr val="472C61"/>
                </a:solidFill>
                <a:uFill>
                  <a:solidFill>
                    <a:srgbClr val="008000"/>
                  </a:solidFill>
                </a:uFill>
                <a:latin typeface="Century Gothic"/>
              </a:rPr>
              <a:t>Parolees’</a:t>
            </a:r>
            <a:r>
              <a:rPr lang="en-US" sz="4800" dirty="0">
                <a:solidFill>
                  <a:schemeClr val="bg1">
                    <a:lumMod val="95000"/>
                  </a:schemeClr>
                </a:solidFill>
                <a:uFill>
                  <a:solidFill>
                    <a:srgbClr val="008000"/>
                  </a:solidFill>
                </a:uFill>
                <a:latin typeface="Century Gothic"/>
              </a:rPr>
              <a:t> </a:t>
            </a:r>
            <a:r>
              <a:rPr lang="en-US" sz="4800" dirty="0">
                <a:solidFill>
                  <a:schemeClr val="bg1">
                    <a:lumMod val="95000"/>
                  </a:schemeClr>
                </a:solidFill>
                <a:latin typeface="Century Gothic"/>
              </a:rPr>
              <a:t>perspective</a:t>
            </a:r>
          </a:p>
        </p:txBody>
      </p:sp>
      <p:sp>
        <p:nvSpPr>
          <p:cNvPr id="26" name="Google Shape;269;p3">
            <a:extLst>
              <a:ext uri="{FF2B5EF4-FFF2-40B4-BE49-F238E27FC236}">
                <a16:creationId xmlns:a16="http://schemas.microsoft.com/office/drawing/2014/main" xmlns="" id="{F168E116-7B9F-4851-B878-CE95EDA17199}"/>
              </a:ext>
            </a:extLst>
          </p:cNvPr>
          <p:cNvSpPr txBox="1">
            <a:spLocks/>
          </p:cNvSpPr>
          <p:nvPr/>
        </p:nvSpPr>
        <p:spPr>
          <a:xfrm>
            <a:off x="3339675" y="213582"/>
            <a:ext cx="7205743" cy="624618"/>
          </a:xfrm>
          <a:prstGeom prst="rect">
            <a:avLst/>
          </a:prstGeom>
        </p:spPr>
        <p:txBody>
          <a:bodyPr spcFirstLastPara="1" vert="horz" lIns="91440" tIns="45720" rIns="91440" bIns="45720" rtlCol="0" anchor="t"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lt2"/>
              </a:buClr>
              <a:buSzPts val="4000"/>
            </a:pPr>
            <a:r>
              <a:rPr lang="en-US" sz="3800" dirty="0">
                <a:solidFill>
                  <a:schemeClr val="bg1"/>
                </a:solidFill>
                <a:effectLst>
                  <a:outerShdw blurRad="38100" dist="38100" dir="2700000" algn="tl">
                    <a:srgbClr val="000000">
                      <a:alpha val="43137"/>
                    </a:srgbClr>
                  </a:outerShdw>
                </a:effectLst>
              </a:rPr>
              <a:t>SoCal </a:t>
            </a:r>
            <a:r>
              <a:rPr lang="en-US" sz="3800" dirty="0">
                <a:solidFill>
                  <a:srgbClr val="008000"/>
                </a:solidFill>
                <a:effectLst>
                  <a:outerShdw blurRad="38100" dist="38100" dir="2700000" algn="tl">
                    <a:srgbClr val="000000">
                      <a:alpha val="43137"/>
                    </a:srgbClr>
                  </a:outerShdw>
                </a:effectLst>
              </a:rPr>
              <a:t>virtual parolee meeting</a:t>
            </a:r>
          </a:p>
        </p:txBody>
      </p:sp>
      <p:pic>
        <p:nvPicPr>
          <p:cNvPr id="27" name="Picture 26" descr="A picture containing circle&#10;&#10;Description automatically generated">
            <a:extLst>
              <a:ext uri="{FF2B5EF4-FFF2-40B4-BE49-F238E27FC236}">
                <a16:creationId xmlns:a16="http://schemas.microsoft.com/office/drawing/2014/main" xmlns="" id="{1ED20863-AE13-4F52-B430-8926C22E5C71}"/>
              </a:ext>
            </a:extLst>
          </p:cNvPr>
          <p:cNvPicPr>
            <a:picLocks noChangeAspect="1"/>
          </p:cNvPicPr>
          <p:nvPr/>
        </p:nvPicPr>
        <p:blipFill>
          <a:blip r:embed="rId7"/>
          <a:stretch>
            <a:fillRect/>
          </a:stretch>
        </p:blipFill>
        <p:spPr>
          <a:xfrm>
            <a:off x="10996393" y="5658986"/>
            <a:ext cx="1207631" cy="1207631"/>
          </a:xfrm>
          <a:prstGeom prst="rect">
            <a:avLst/>
          </a:prstGeom>
        </p:spPr>
      </p:pic>
    </p:spTree>
    <p:extLst>
      <p:ext uri="{BB962C8B-B14F-4D97-AF65-F5344CB8AC3E}">
        <p14:creationId xmlns:p14="http://schemas.microsoft.com/office/powerpoint/2010/main" val="10508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750"/>
                                        <p:tgtEl>
                                          <p:spTgt spid="27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000"/>
                                  </p:stCondLst>
                                  <p:childTnLst>
                                    <p:set>
                                      <p:cBhvr>
                                        <p:cTn id="9" dur="1" fill="hold">
                                          <p:stCondLst>
                                            <p:cond delay="0"/>
                                          </p:stCondLst>
                                        </p:cTn>
                                        <p:tgtEl>
                                          <p:spTgt spid="270">
                                            <p:txEl>
                                              <p:pRg st="1" end="1"/>
                                            </p:txEl>
                                          </p:spTgt>
                                        </p:tgtEl>
                                        <p:attrNameLst>
                                          <p:attrName>style.visibility</p:attrName>
                                        </p:attrNameLst>
                                      </p:cBhvr>
                                      <p:to>
                                        <p:strVal val="visible"/>
                                      </p:to>
                                    </p:set>
                                    <p:anim calcmode="lin" valueType="num">
                                      <p:cBhvr additive="base">
                                        <p:cTn id="10" dur="750"/>
                                        <p:tgtEl>
                                          <p:spTgt spid="27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500"/>
                                  </p:stCondLst>
                                  <p:childTnLst>
                                    <p:set>
                                      <p:cBhvr>
                                        <p:cTn id="12" dur="1" fill="hold">
                                          <p:stCondLst>
                                            <p:cond delay="0"/>
                                          </p:stCondLst>
                                        </p:cTn>
                                        <p:tgtEl>
                                          <p:spTgt spid="270">
                                            <p:txEl>
                                              <p:pRg st="2" end="2"/>
                                            </p:txEl>
                                          </p:spTgt>
                                        </p:tgtEl>
                                        <p:attrNameLst>
                                          <p:attrName>style.visibility</p:attrName>
                                        </p:attrNameLst>
                                      </p:cBhvr>
                                      <p:to>
                                        <p:strVal val="visible"/>
                                      </p:to>
                                    </p:set>
                                    <p:anim calcmode="lin" valueType="num">
                                      <p:cBhvr additive="base">
                                        <p:cTn id="13" dur="750"/>
                                        <p:tgtEl>
                                          <p:spTgt spid="27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270">
                                            <p:txEl>
                                              <p:pRg st="3" end="3"/>
                                            </p:txEl>
                                          </p:spTgt>
                                        </p:tgtEl>
                                        <p:attrNameLst>
                                          <p:attrName>style.visibility</p:attrName>
                                        </p:attrNameLst>
                                      </p:cBhvr>
                                      <p:to>
                                        <p:strVal val="visible"/>
                                      </p:to>
                                    </p:set>
                                    <p:anim calcmode="lin" valueType="num">
                                      <p:cBhvr additive="base">
                                        <p:cTn id="16" dur="750"/>
                                        <p:tgtEl>
                                          <p:spTgt spid="27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8"/>
        <p:cNvGrpSpPr/>
        <p:nvPr/>
      </p:nvGrpSpPr>
      <p:grpSpPr>
        <a:xfrm>
          <a:off x="0" y="0"/>
          <a:ext cx="0" cy="0"/>
          <a:chOff x="0" y="0"/>
          <a:chExt cx="0" cy="0"/>
        </a:xfrm>
      </p:grpSpPr>
      <p:pic>
        <p:nvPicPr>
          <p:cNvPr id="192" name="Picture 191">
            <a:extLst>
              <a:ext uri="{FF2B5EF4-FFF2-40B4-BE49-F238E27FC236}">
                <a16:creationId xmlns:a16="http://schemas.microsoft.com/office/drawing/2014/main" xmlns="" id="{73B88195-8D9E-4359-A86C-9456C469F7C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93" name="Picture 192">
            <a:extLst>
              <a:ext uri="{FF2B5EF4-FFF2-40B4-BE49-F238E27FC236}">
                <a16:creationId xmlns:a16="http://schemas.microsoft.com/office/drawing/2014/main" xmlns="" id="{03EC48BD-A960-4717-BC76-7E4C982250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4" name="Oval 193">
            <a:extLst>
              <a:ext uri="{FF2B5EF4-FFF2-40B4-BE49-F238E27FC236}">
                <a16:creationId xmlns:a16="http://schemas.microsoft.com/office/drawing/2014/main" xmlns="" id="{7A00717A-7D3C-456B-A779-9D06388782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5" name="Picture 194">
            <a:extLst>
              <a:ext uri="{FF2B5EF4-FFF2-40B4-BE49-F238E27FC236}">
                <a16:creationId xmlns:a16="http://schemas.microsoft.com/office/drawing/2014/main" xmlns="" id="{EEB0E133-CF2F-4AD3-ACA6-03E91BB603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6" name="Picture 195">
            <a:extLst>
              <a:ext uri="{FF2B5EF4-FFF2-40B4-BE49-F238E27FC236}">
                <a16:creationId xmlns:a16="http://schemas.microsoft.com/office/drawing/2014/main" xmlns="" id="{6CD94893-A2D1-401B-A469-D34E425DCE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7" name="Rectangle 196">
            <a:extLst>
              <a:ext uri="{FF2B5EF4-FFF2-40B4-BE49-F238E27FC236}">
                <a16:creationId xmlns:a16="http://schemas.microsoft.com/office/drawing/2014/main" xmlns="" id="{546E6246-28E6-4A2D-B924-24539B8C6C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8" name="Rectangle 19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9"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00" name="Freeform: Shape 199">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0" name="Google Shape;270;p3"/>
          <p:cNvSpPr txBox="1">
            <a:spLocks noGrp="1"/>
          </p:cNvSpPr>
          <p:nvPr>
            <p:ph type="body" idx="1"/>
          </p:nvPr>
        </p:nvSpPr>
        <p:spPr>
          <a:xfrm>
            <a:off x="5204109" y="1587406"/>
            <a:ext cx="6698857" cy="4975334"/>
          </a:xfrm>
          <a:prstGeom prst="rect">
            <a:avLst/>
          </a:prstGeom>
        </p:spPr>
        <p:txBody>
          <a:bodyPr spcFirstLastPara="1" vert="horz" lIns="91440" tIns="45720" rIns="91440" bIns="45720" rtlCol="0" anchorCtr="0">
            <a:noAutofit/>
          </a:bodyPr>
          <a:lstStyle/>
          <a:p>
            <a:pPr indent="-457200">
              <a:spcAft>
                <a:spcPts val="2400"/>
              </a:spcAft>
              <a:buClr>
                <a:srgbClr val="008000"/>
              </a:buClr>
              <a:buSzPct val="80000"/>
              <a:buFont typeface="Wingdings 2" panose="05020102010507070707" pitchFamily="18" charset="2"/>
              <a:buChar char="²"/>
            </a:pPr>
            <a:r>
              <a:rPr lang="en-US" sz="3000" dirty="0"/>
              <a:t>Strengthens relationship with Department of Corrections</a:t>
            </a:r>
          </a:p>
          <a:p>
            <a:pPr indent="-457200">
              <a:spcAft>
                <a:spcPts val="2400"/>
              </a:spcAft>
              <a:buClr>
                <a:srgbClr val="008000"/>
              </a:buClr>
              <a:buSzPct val="80000"/>
              <a:buFont typeface="Wingdings 2" panose="05020102010507070707" pitchFamily="18" charset="2"/>
              <a:buChar char="²"/>
            </a:pPr>
            <a:r>
              <a:rPr lang="en-US" sz="3000" dirty="0"/>
              <a:t>Reflects positively on NA</a:t>
            </a:r>
          </a:p>
          <a:p>
            <a:pPr indent="-457200">
              <a:spcAft>
                <a:spcPts val="2400"/>
              </a:spcAft>
              <a:buClr>
                <a:srgbClr val="008000"/>
              </a:buClr>
              <a:buSzPct val="80000"/>
              <a:buFont typeface="Wingdings 2" panose="05020102010507070707" pitchFamily="18" charset="2"/>
              <a:buChar char="²"/>
            </a:pPr>
            <a:r>
              <a:rPr lang="en-US" sz="3000" dirty="0"/>
              <a:t>Directly carries our message</a:t>
            </a:r>
          </a:p>
          <a:p>
            <a:pPr lvl="0" indent="-457200">
              <a:spcAft>
                <a:spcPts val="2400"/>
              </a:spcAft>
              <a:buClr>
                <a:srgbClr val="008000"/>
              </a:buClr>
              <a:buSzPct val="80000"/>
              <a:buFont typeface="Wingdings 2" panose="05020102010507070707" pitchFamily="18" charset="2"/>
              <a:buChar char="²"/>
            </a:pPr>
            <a:r>
              <a:rPr lang="en-US" sz="3000" dirty="0"/>
              <a:t>Great weekly recovery speakers!</a:t>
            </a:r>
          </a:p>
          <a:p>
            <a:pPr marL="0" lvl="0" indent="0">
              <a:buSzPct val="80000"/>
              <a:buFont typeface="Wingdings 3" charset="2"/>
              <a:buChar char=""/>
            </a:pPr>
            <a:endParaRPr lang="en-US" dirty="0"/>
          </a:p>
        </p:txBody>
      </p:sp>
      <p:sp>
        <p:nvSpPr>
          <p:cNvPr id="37" name="Google Shape;269;p3">
            <a:extLst>
              <a:ext uri="{FF2B5EF4-FFF2-40B4-BE49-F238E27FC236}">
                <a16:creationId xmlns:a16="http://schemas.microsoft.com/office/drawing/2014/main" xmlns="" id="{A33BEF11-C6C9-4CB6-A1FE-0415BFC7100B}"/>
              </a:ext>
            </a:extLst>
          </p:cNvPr>
          <p:cNvSpPr txBox="1">
            <a:spLocks/>
          </p:cNvSpPr>
          <p:nvPr/>
        </p:nvSpPr>
        <p:spPr>
          <a:xfrm>
            <a:off x="3339549" y="200905"/>
            <a:ext cx="7155632" cy="624618"/>
          </a:xfrm>
          <a:prstGeom prst="rect">
            <a:avLst/>
          </a:prstGeom>
        </p:spPr>
        <p:txBody>
          <a:bodyPr spcFirstLastPara="1" vert="horz" lIns="91440" tIns="45720" rIns="91440" bIns="45720" rtlCol="0" anchor="t"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lt2"/>
              </a:buClr>
              <a:buSzPts val="4000"/>
            </a:pPr>
            <a:r>
              <a:rPr lang="en-US" sz="3800" dirty="0">
                <a:solidFill>
                  <a:schemeClr val="bg1"/>
                </a:solidFill>
                <a:effectLst>
                  <a:outerShdw blurRad="38100" dist="38100" dir="2700000" algn="tl">
                    <a:srgbClr val="000000">
                      <a:alpha val="43137"/>
                    </a:srgbClr>
                  </a:outerShdw>
                </a:effectLst>
              </a:rPr>
              <a:t>SoCal </a:t>
            </a:r>
            <a:r>
              <a:rPr lang="en-US" sz="3800" dirty="0">
                <a:solidFill>
                  <a:srgbClr val="008000"/>
                </a:solidFill>
                <a:effectLst>
                  <a:outerShdw blurRad="38100" dist="38100" dir="2700000" algn="tl">
                    <a:srgbClr val="000000">
                      <a:alpha val="43137"/>
                    </a:srgbClr>
                  </a:outerShdw>
                </a:effectLst>
              </a:rPr>
              <a:t>virtual parolee meeting</a:t>
            </a:r>
          </a:p>
        </p:txBody>
      </p:sp>
      <p:sp>
        <p:nvSpPr>
          <p:cNvPr id="38" name="Google Shape;269;p3">
            <a:extLst>
              <a:ext uri="{FF2B5EF4-FFF2-40B4-BE49-F238E27FC236}">
                <a16:creationId xmlns:a16="http://schemas.microsoft.com/office/drawing/2014/main" xmlns="" id="{FA9D17BC-1F0F-417D-9224-65DF2CB8194F}"/>
              </a:ext>
            </a:extLst>
          </p:cNvPr>
          <p:cNvSpPr txBox="1">
            <a:spLocks/>
          </p:cNvSpPr>
          <p:nvPr/>
        </p:nvSpPr>
        <p:spPr>
          <a:xfrm rot="18237407">
            <a:off x="-1060356" y="3265941"/>
            <a:ext cx="6732682" cy="1026347"/>
          </a:xfrm>
          <a:prstGeom prst="rect">
            <a:avLst/>
          </a:prstGeom>
          <a:noFill/>
          <a:ln>
            <a:noFill/>
          </a:ln>
        </p:spPr>
        <p:txBody>
          <a:bodyPr spcFirstLastPara="1" wrap="square" lIns="91425" tIns="45700" rIns="91425" bIns="45700" anchor="ctr" anchorCtr="0">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a:spcBef>
                <a:spcPts val="0"/>
              </a:spcBef>
              <a:spcAft>
                <a:spcPts val="600"/>
              </a:spcAft>
              <a:buClr>
                <a:schemeClr val="lt2"/>
              </a:buClr>
              <a:buSzPts val="3600"/>
              <a:buNone/>
            </a:pPr>
            <a:r>
              <a:rPr lang="en-US" sz="4800" b="1" u="sng" dirty="0">
                <a:solidFill>
                  <a:schemeClr val="bg1">
                    <a:lumMod val="95000"/>
                  </a:schemeClr>
                </a:solidFill>
                <a:latin typeface="Century Gothic"/>
              </a:rPr>
              <a:t>NA’s</a:t>
            </a:r>
            <a:r>
              <a:rPr lang="en-US" sz="4800" dirty="0">
                <a:solidFill>
                  <a:schemeClr val="bg1">
                    <a:lumMod val="95000"/>
                  </a:schemeClr>
                </a:solidFill>
                <a:latin typeface="Century Gothic"/>
              </a:rPr>
              <a:t> perspective</a:t>
            </a:r>
          </a:p>
        </p:txBody>
      </p:sp>
      <p:pic>
        <p:nvPicPr>
          <p:cNvPr id="39" name="Picture 38" descr="A picture containing circle&#10;&#10;Description automatically generated">
            <a:extLst>
              <a:ext uri="{FF2B5EF4-FFF2-40B4-BE49-F238E27FC236}">
                <a16:creationId xmlns:a16="http://schemas.microsoft.com/office/drawing/2014/main" xmlns="" id="{70C5A81F-A999-45FC-A843-E218595DD536}"/>
              </a:ext>
            </a:extLst>
          </p:cNvPr>
          <p:cNvPicPr>
            <a:picLocks noChangeAspect="1"/>
          </p:cNvPicPr>
          <p:nvPr/>
        </p:nvPicPr>
        <p:blipFill>
          <a:blip r:embed="rId7"/>
          <a:stretch>
            <a:fillRect/>
          </a:stretch>
        </p:blipFill>
        <p:spPr>
          <a:xfrm>
            <a:off x="10996393" y="5658986"/>
            <a:ext cx="1207631" cy="1207631"/>
          </a:xfrm>
          <a:prstGeom prst="rect">
            <a:avLst/>
          </a:prstGeom>
        </p:spPr>
      </p:pic>
    </p:spTree>
    <p:extLst>
      <p:ext uri="{BB962C8B-B14F-4D97-AF65-F5344CB8AC3E}">
        <p14:creationId xmlns:p14="http://schemas.microsoft.com/office/powerpoint/2010/main" val="2505599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 calcmode="lin" valueType="num">
                                      <p:cBhvr additive="base">
                                        <p:cTn id="7" dur="500"/>
                                        <p:tgtEl>
                                          <p:spTgt spid="27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1000"/>
                                  </p:stCondLst>
                                  <p:childTnLst>
                                    <p:set>
                                      <p:cBhvr>
                                        <p:cTn id="9" dur="1" fill="hold">
                                          <p:stCondLst>
                                            <p:cond delay="0"/>
                                          </p:stCondLst>
                                        </p:cTn>
                                        <p:tgtEl>
                                          <p:spTgt spid="270">
                                            <p:txEl>
                                              <p:pRg st="1" end="1"/>
                                            </p:txEl>
                                          </p:spTgt>
                                        </p:tgtEl>
                                        <p:attrNameLst>
                                          <p:attrName>style.visibility</p:attrName>
                                        </p:attrNameLst>
                                      </p:cBhvr>
                                      <p:to>
                                        <p:strVal val="visible"/>
                                      </p:to>
                                    </p:set>
                                    <p:anim calcmode="lin" valueType="num">
                                      <p:cBhvr additive="base">
                                        <p:cTn id="10" dur="500"/>
                                        <p:tgtEl>
                                          <p:spTgt spid="27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500"/>
                                  </p:stCondLst>
                                  <p:childTnLst>
                                    <p:set>
                                      <p:cBhvr>
                                        <p:cTn id="12" dur="1" fill="hold">
                                          <p:stCondLst>
                                            <p:cond delay="0"/>
                                          </p:stCondLst>
                                        </p:cTn>
                                        <p:tgtEl>
                                          <p:spTgt spid="270">
                                            <p:txEl>
                                              <p:pRg st="2" end="2"/>
                                            </p:txEl>
                                          </p:spTgt>
                                        </p:tgtEl>
                                        <p:attrNameLst>
                                          <p:attrName>style.visibility</p:attrName>
                                        </p:attrNameLst>
                                      </p:cBhvr>
                                      <p:to>
                                        <p:strVal val="visible"/>
                                      </p:to>
                                    </p:set>
                                    <p:anim calcmode="lin" valueType="num">
                                      <p:cBhvr additive="base">
                                        <p:cTn id="13" dur="500"/>
                                        <p:tgtEl>
                                          <p:spTgt spid="27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2000"/>
                                  </p:stCondLst>
                                  <p:childTnLst>
                                    <p:set>
                                      <p:cBhvr>
                                        <p:cTn id="15" dur="1" fill="hold">
                                          <p:stCondLst>
                                            <p:cond delay="0"/>
                                          </p:stCondLst>
                                        </p:cTn>
                                        <p:tgtEl>
                                          <p:spTgt spid="270">
                                            <p:txEl>
                                              <p:pRg st="3" end="3"/>
                                            </p:txEl>
                                          </p:spTgt>
                                        </p:tgtEl>
                                        <p:attrNameLst>
                                          <p:attrName>style.visibility</p:attrName>
                                        </p:attrNameLst>
                                      </p:cBhvr>
                                      <p:to>
                                        <p:strVal val="visible"/>
                                      </p:to>
                                    </p:set>
                                    <p:anim calcmode="lin" valueType="num">
                                      <p:cBhvr additive="base">
                                        <p:cTn id="16" dur="500"/>
                                        <p:tgtEl>
                                          <p:spTgt spid="27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1698</TotalTime>
  <Words>1950</Words>
  <Application>Microsoft Office PowerPoint</Application>
  <PresentationFormat>Custom</PresentationFormat>
  <Paragraphs>293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Wingdings 3</vt:lpstr>
      <vt:lpstr>Century Gothic</vt:lpstr>
      <vt:lpstr>Noto Sans Symbols</vt:lpstr>
      <vt:lpstr>Wingdings 2</vt:lpstr>
      <vt:lpstr>Times New Roman</vt:lpstr>
      <vt:lpstr>Calibri</vt:lpstr>
      <vt:lpstr>Ion</vt:lpstr>
      <vt:lpstr>PowerPoint Presentation</vt:lpstr>
      <vt:lpstr>Virtual Parolee Presentation / Meeting</vt:lpstr>
      <vt:lpstr>Today’s Agenda</vt:lpstr>
      <vt:lpstr>What is a presentation / meeting?</vt:lpstr>
      <vt:lpstr>What is a presentation / meeting?</vt:lpstr>
      <vt:lpstr>PowerPoint Presentation</vt:lpstr>
      <vt:lpstr>SoCal virtual parolee meeting</vt:lpstr>
      <vt:lpstr>PowerPoint Presentation</vt:lpstr>
      <vt:lpstr>PowerPoint Presentation</vt:lpstr>
      <vt:lpstr>PowerPoint Presentation</vt:lpstr>
      <vt:lpstr>The initial proposal  </vt:lpstr>
      <vt:lpstr>Navigating NA</vt:lpstr>
      <vt:lpstr>Planning the meeting </vt:lpstr>
      <vt:lpstr>Planning the meeting </vt:lpstr>
      <vt:lpstr>PowerPoint Presentation</vt:lpstr>
      <vt:lpstr>PowerPoint Presentation</vt:lpstr>
      <vt:lpstr>Managing Growth</vt:lpstr>
      <vt:lpstr>Launching an NA Presentation / Meeting</vt:lpstr>
      <vt:lpstr>Things to consider</vt:lpstr>
      <vt:lpstr>Parole Department Staffing</vt:lpstr>
      <vt:lpstr>PowerPoint Presentation</vt:lpstr>
      <vt:lpstr>PowerPoint Presentation</vt:lpstr>
      <vt:lpstr>PowerPoint Presentation</vt:lpstr>
      <vt:lpstr>Considerations</vt:lpstr>
      <vt:lpstr>Thank you!!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Parolee Presentation-Meeting</dc:title>
  <dc:creator>Lee McCoy</dc:creator>
  <cp:lastModifiedBy>Jeff</cp:lastModifiedBy>
  <cp:revision>121</cp:revision>
  <dcterms:created xsi:type="dcterms:W3CDTF">2020-08-19T20:06:13Z</dcterms:created>
  <dcterms:modified xsi:type="dcterms:W3CDTF">2021-08-10T19:16:03Z</dcterms:modified>
</cp:coreProperties>
</file>