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9"/>
  </p:notesMasterIdLst>
  <p:handoutMasterIdLst>
    <p:handoutMasterId r:id="rId20"/>
  </p:handoutMasterIdLst>
  <p:sldIdLst>
    <p:sldId id="270" r:id="rId5"/>
    <p:sldId id="260" r:id="rId6"/>
    <p:sldId id="263" r:id="rId7"/>
    <p:sldId id="264" r:id="rId8"/>
    <p:sldId id="265" r:id="rId9"/>
    <p:sldId id="285" r:id="rId10"/>
    <p:sldId id="278" r:id="rId11"/>
    <p:sldId id="266" r:id="rId12"/>
    <p:sldId id="267" r:id="rId13"/>
    <p:sldId id="268" r:id="rId14"/>
    <p:sldId id="281" r:id="rId15"/>
    <p:sldId id="274" r:id="rId16"/>
    <p:sldId id="283" r:id="rId17"/>
    <p:sldId id="26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0000"/>
    <a:srgbClr val="D9D9D9"/>
    <a:srgbClr val="F2F2F2"/>
    <a:srgbClr val="462340"/>
    <a:srgbClr val="4B374B"/>
    <a:srgbClr val="4A72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E3F916-ECA6-44CE-A76B-FBE0E1F4C354}" v="16" dt="2021-03-08T22:56:43.191"/>
  </p1510:revLst>
</p1510:revInfo>
</file>

<file path=ppt/tableStyles.xml><?xml version="1.0" encoding="utf-8"?>
<a:tblStyleLst xmlns:a="http://schemas.openxmlformats.org/drawingml/2006/main" def="{72833802-FEF1-4C79-8D5D-14CF1EAF98D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36545" autoAdjust="0"/>
  </p:normalViewPr>
  <p:slideViewPr>
    <p:cSldViewPr snapToGrid="0">
      <p:cViewPr varScale="1">
        <p:scale>
          <a:sx n="47" d="100"/>
          <a:sy n="47" d="100"/>
        </p:scale>
        <p:origin x="2226" y="3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E1F9995-ABA5-4B84-A110-13D73B93675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BB0FC55C-A306-4A55-B35A-6BA5203CC3E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A6B64A6-5383-4553-9650-AE943B3D4590}" type="datetimeFigureOut">
              <a:rPr lang="en-US" smtClean="0"/>
              <a:t>4/20/2021</a:t>
            </a:fld>
            <a:endParaRPr lang="en-US" dirty="0"/>
          </a:p>
        </p:txBody>
      </p:sp>
      <p:sp>
        <p:nvSpPr>
          <p:cNvPr id="4" name="Footer Placeholder 3">
            <a:extLst>
              <a:ext uri="{FF2B5EF4-FFF2-40B4-BE49-F238E27FC236}">
                <a16:creationId xmlns:a16="http://schemas.microsoft.com/office/drawing/2014/main" id="{9CBC51AC-ACC0-4B35-8350-D8EA48E4E60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CEE2F829-76AE-4D6B-A09B-E771F87F6D6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1ECB224-3C4D-493C-AEF6-51FAC3CC7C4B}" type="slidenum">
              <a:rPr lang="en-US" smtClean="0"/>
              <a:t>‹#›</a:t>
            </a:fld>
            <a:endParaRPr lang="en-US" dirty="0"/>
          </a:p>
        </p:txBody>
      </p:sp>
    </p:spTree>
    <p:extLst>
      <p:ext uri="{BB962C8B-B14F-4D97-AF65-F5344CB8AC3E}">
        <p14:creationId xmlns:p14="http://schemas.microsoft.com/office/powerpoint/2010/main" val="2091197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9E0DF2-F06A-4107-A20D-CF99C15F57D9}" type="datetimeFigureOut">
              <a:rPr lang="en-US" noProof="0" smtClean="0"/>
              <a:t>4/20/2021</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C09F48-E3F7-4432-94C0-BC9DA42EACBA}" type="slidenum">
              <a:rPr lang="en-US" noProof="0" smtClean="0"/>
              <a:t>‹#›</a:t>
            </a:fld>
            <a:endParaRPr lang="en-US" noProof="0" dirty="0"/>
          </a:p>
        </p:txBody>
      </p:sp>
    </p:spTree>
    <p:extLst>
      <p:ext uri="{BB962C8B-B14F-4D97-AF65-F5344CB8AC3E}">
        <p14:creationId xmlns:p14="http://schemas.microsoft.com/office/powerpoint/2010/main" val="1949106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C09F48-E3F7-4432-94C0-BC9DA42EACBA}" type="slidenum">
              <a:rPr lang="en-US" noProof="0" smtClean="0"/>
              <a:t>1</a:t>
            </a:fld>
            <a:endParaRPr lang="en-US" noProof="0" dirty="0"/>
          </a:p>
        </p:txBody>
      </p:sp>
    </p:spTree>
    <p:extLst>
      <p:ext uri="{BB962C8B-B14F-4D97-AF65-F5344CB8AC3E}">
        <p14:creationId xmlns:p14="http://schemas.microsoft.com/office/powerpoint/2010/main" val="15621518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Using technology, we have been able to create thousands of NA meetings within a couple of weeks. This growth rate has never been possible before. We have been able to collaborate with members and service bodies near and far. We have begun to unleash our creativity collectively. For a long time, many of us relied on what was built before us; now, we must learn new and creative ways to grow, thrive, and better support the groups for our survival.</a:t>
            </a:r>
          </a:p>
          <a:p>
            <a:endParaRPr lang="en-US" dirty="0"/>
          </a:p>
        </p:txBody>
      </p:sp>
      <p:sp>
        <p:nvSpPr>
          <p:cNvPr id="4" name="Slide Number Placeholder 3"/>
          <p:cNvSpPr>
            <a:spLocks noGrp="1"/>
          </p:cNvSpPr>
          <p:nvPr>
            <p:ph type="sldNum" sz="quarter" idx="5"/>
          </p:nvPr>
        </p:nvSpPr>
        <p:spPr/>
        <p:txBody>
          <a:bodyPr/>
          <a:lstStyle/>
          <a:p>
            <a:fld id="{45C09F48-E3F7-4432-94C0-BC9DA42EACBA}" type="slidenum">
              <a:rPr lang="en-US" noProof="0" smtClean="0"/>
              <a:t>11</a:t>
            </a:fld>
            <a:endParaRPr lang="en-US" noProof="0" dirty="0"/>
          </a:p>
        </p:txBody>
      </p:sp>
    </p:spTree>
    <p:extLst>
      <p:ext uri="{BB962C8B-B14F-4D97-AF65-F5344CB8AC3E}">
        <p14:creationId xmlns:p14="http://schemas.microsoft.com/office/powerpoint/2010/main" val="16322495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What more can we do? How can we identify areas for growth, how can we improve our services for the future? We plan, and then we respond to the results of those plans. What Fellowship Development does in its most basic form is respond to the needs of the Fellowship. Needs identified through a planning process. Services delivered in a purpose-driven, cost-effective manner making the best use out of our available resources. How these services appear will vary from community to community. Still, again, the principles of growth, unity, and support remain true to our efforts.</a:t>
            </a:r>
          </a:p>
          <a:p>
            <a:endParaRPr lang="en-US" dirty="0"/>
          </a:p>
        </p:txBody>
      </p:sp>
      <p:sp>
        <p:nvSpPr>
          <p:cNvPr id="4" name="Slide Number Placeholder 3"/>
          <p:cNvSpPr>
            <a:spLocks noGrp="1"/>
          </p:cNvSpPr>
          <p:nvPr>
            <p:ph type="sldNum" sz="quarter" idx="5"/>
          </p:nvPr>
        </p:nvSpPr>
        <p:spPr/>
        <p:txBody>
          <a:bodyPr/>
          <a:lstStyle/>
          <a:p>
            <a:fld id="{45C09F48-E3F7-4432-94C0-BC9DA42EACBA}" type="slidenum">
              <a:rPr lang="en-US" noProof="0" smtClean="0"/>
              <a:t>12</a:t>
            </a:fld>
            <a:endParaRPr lang="en-US" noProof="0" dirty="0"/>
          </a:p>
        </p:txBody>
      </p:sp>
    </p:spTree>
    <p:extLst>
      <p:ext uri="{BB962C8B-B14F-4D97-AF65-F5344CB8AC3E}">
        <p14:creationId xmlns:p14="http://schemas.microsoft.com/office/powerpoint/2010/main" val="21992830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concept of Fellowship Development is anything that will help our NA communities grow, thrive, and evolve. The approaches we take to achieve these goals will likely be different for each community but are all related to the same purpose. The Living Clean refers to service as "a posture of the heart," which exemplifies our core beliefs in Fellowship Development. The ways we carry out those beliefs are only as limited as our creativity.</a:t>
            </a:r>
          </a:p>
          <a:p>
            <a:endParaRPr lang="en-US" dirty="0"/>
          </a:p>
        </p:txBody>
      </p:sp>
      <p:sp>
        <p:nvSpPr>
          <p:cNvPr id="4" name="Slide Number Placeholder 3"/>
          <p:cNvSpPr>
            <a:spLocks noGrp="1"/>
          </p:cNvSpPr>
          <p:nvPr>
            <p:ph type="sldNum" sz="quarter" idx="5"/>
          </p:nvPr>
        </p:nvSpPr>
        <p:spPr/>
        <p:txBody>
          <a:bodyPr/>
          <a:lstStyle/>
          <a:p>
            <a:fld id="{45C09F48-E3F7-4432-94C0-BC9DA42EACBA}" type="slidenum">
              <a:rPr lang="en-US" noProof="0" smtClean="0"/>
              <a:t>13</a:t>
            </a:fld>
            <a:endParaRPr lang="en-US" noProof="0" dirty="0"/>
          </a:p>
        </p:txBody>
      </p:sp>
    </p:spTree>
    <p:extLst>
      <p:ext uri="{BB962C8B-B14F-4D97-AF65-F5344CB8AC3E}">
        <p14:creationId xmlns:p14="http://schemas.microsoft.com/office/powerpoint/2010/main" val="21616156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would like more information on Fellowship Development, would like to request a workshop from us, or would like to join us please visit fd.nezf.org for more information. Or contact us by email at fd.nezf@gmail.com</a:t>
            </a:r>
          </a:p>
        </p:txBody>
      </p:sp>
      <p:sp>
        <p:nvSpPr>
          <p:cNvPr id="4" name="Slide Number Placeholder 3"/>
          <p:cNvSpPr>
            <a:spLocks noGrp="1"/>
          </p:cNvSpPr>
          <p:nvPr>
            <p:ph type="sldNum" sz="quarter" idx="5"/>
          </p:nvPr>
        </p:nvSpPr>
        <p:spPr/>
        <p:txBody>
          <a:bodyPr/>
          <a:lstStyle/>
          <a:p>
            <a:fld id="{45C09F48-E3F7-4432-94C0-BC9DA42EACBA}" type="slidenum">
              <a:rPr lang="en-US" noProof="0" smtClean="0"/>
              <a:t>14</a:t>
            </a:fld>
            <a:endParaRPr lang="en-US" noProof="0" dirty="0"/>
          </a:p>
        </p:txBody>
      </p:sp>
    </p:spTree>
    <p:extLst>
      <p:ext uri="{BB962C8B-B14F-4D97-AF65-F5344CB8AC3E}">
        <p14:creationId xmlns:p14="http://schemas.microsoft.com/office/powerpoint/2010/main" val="3548337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When many of us first heard of Fellowship Development, we were intrigued. A new term relating to some type of service, but what, exactly, is Fellowship Development? Many have said "it's too vague" or "it's too broad of a term; it could be anything!" So, where does this confusion and fear stem from? The basic text reminds us of a potential reaction to anything new, both in life and in Narcotics Anonymous, by saying, "Anything not completely familiar became alien and dangerous." Fellowship Development is very new to many people, and this concept is not well defined for many people. The hesitancy toward this new term is natural for all of us. </a:t>
            </a:r>
          </a:p>
          <a:p>
            <a:pPr marL="0" marR="0">
              <a:lnSpc>
                <a:spcPct val="107000"/>
              </a:lnSpc>
              <a:spcBef>
                <a:spcPts val="0"/>
              </a:spcBef>
              <a:spcAft>
                <a:spcPts val="80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Either we are excited about doing something we do not fully understand yet, or we are skeptical and view this as another passing trend likely to fail in delivering anything worthwhile. With either of those extremes, the core remains the same; we want something tangible to cling to. Let us try and alleviate some of the confusion now.</a:t>
            </a:r>
          </a:p>
          <a:p>
            <a:endParaRPr lang="en-US" dirty="0"/>
          </a:p>
        </p:txBody>
      </p:sp>
      <p:sp>
        <p:nvSpPr>
          <p:cNvPr id="4" name="Slide Number Placeholder 3"/>
          <p:cNvSpPr>
            <a:spLocks noGrp="1"/>
          </p:cNvSpPr>
          <p:nvPr>
            <p:ph type="sldNum" sz="quarter" idx="5"/>
          </p:nvPr>
        </p:nvSpPr>
        <p:spPr/>
        <p:txBody>
          <a:bodyPr/>
          <a:lstStyle/>
          <a:p>
            <a:fld id="{45C09F48-E3F7-4432-94C0-BC9DA42EACBA}" type="slidenum">
              <a:rPr lang="en-US" noProof="0" smtClean="0"/>
              <a:t>3</a:t>
            </a:fld>
            <a:endParaRPr lang="en-US" noProof="0" dirty="0"/>
          </a:p>
        </p:txBody>
      </p:sp>
    </p:spTree>
    <p:extLst>
      <p:ext uri="{BB962C8B-B14F-4D97-AF65-F5344CB8AC3E}">
        <p14:creationId xmlns:p14="http://schemas.microsoft.com/office/powerpoint/2010/main" val="4277795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We have been doing fellowship development for many years. That is what has led to the growth of NA locally and globally. It has been informally and formally. When done formally, planning and prioritizing play a critical role. Core principles such as unity, cooperation, collaboration are essential. What does this entail? We know that public relations help develop our Fellowship by building lasting ties with the community outside of NA. These relationships provide something intangible, a belief that NA is a viable program of recovery. Public Relations work in a developing community or established community may often look the same too. We understand that the word "development," when applied to PR work, is more in line with growth. We understand "development" with our events to be more in line with unity. We understand "development" with our service structure to be more in line with support, especially for our groups.</a:t>
            </a:r>
            <a:endParaRPr lang="en-US" dirty="0"/>
          </a:p>
        </p:txBody>
      </p:sp>
      <p:sp>
        <p:nvSpPr>
          <p:cNvPr id="4" name="Slide Number Placeholder 3"/>
          <p:cNvSpPr>
            <a:spLocks noGrp="1"/>
          </p:cNvSpPr>
          <p:nvPr>
            <p:ph type="sldNum" sz="quarter" idx="5"/>
          </p:nvPr>
        </p:nvSpPr>
        <p:spPr/>
        <p:txBody>
          <a:bodyPr/>
          <a:lstStyle/>
          <a:p>
            <a:fld id="{45C09F48-E3F7-4432-94C0-BC9DA42EACBA}" type="slidenum">
              <a:rPr lang="en-US" noProof="0" smtClean="0"/>
              <a:t>4</a:t>
            </a:fld>
            <a:endParaRPr lang="en-US" noProof="0" dirty="0"/>
          </a:p>
        </p:txBody>
      </p:sp>
    </p:spTree>
    <p:extLst>
      <p:ext uri="{BB962C8B-B14F-4D97-AF65-F5344CB8AC3E}">
        <p14:creationId xmlns:p14="http://schemas.microsoft.com/office/powerpoint/2010/main" val="1937888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the audience to participate </a:t>
            </a:r>
          </a:p>
        </p:txBody>
      </p:sp>
      <p:sp>
        <p:nvSpPr>
          <p:cNvPr id="4" name="Slide Number Placeholder 3"/>
          <p:cNvSpPr>
            <a:spLocks noGrp="1"/>
          </p:cNvSpPr>
          <p:nvPr>
            <p:ph type="sldNum" sz="quarter" idx="5"/>
          </p:nvPr>
        </p:nvSpPr>
        <p:spPr/>
        <p:txBody>
          <a:bodyPr/>
          <a:lstStyle/>
          <a:p>
            <a:fld id="{45C09F48-E3F7-4432-94C0-BC9DA42EACBA}" type="slidenum">
              <a:rPr lang="en-US" noProof="0" smtClean="0"/>
              <a:t>5</a:t>
            </a:fld>
            <a:endParaRPr lang="en-US" noProof="0" dirty="0"/>
          </a:p>
        </p:txBody>
      </p:sp>
    </p:spTree>
    <p:extLst>
      <p:ext uri="{BB962C8B-B14F-4D97-AF65-F5344CB8AC3E}">
        <p14:creationId xmlns:p14="http://schemas.microsoft.com/office/powerpoint/2010/main" val="3428288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Use planning techniques. As an example, we can look around our rooms for ‘who is missing’? Is there a certain demographic not in meetings that is represented in the community? Another example of helping our member and groups take part in the Conference Agenda Report. Gather the needs of the groups and develop the strategies to address them</a:t>
            </a:r>
          </a:p>
        </p:txBody>
      </p:sp>
      <p:sp>
        <p:nvSpPr>
          <p:cNvPr id="4" name="Slide Number Placeholder 3"/>
          <p:cNvSpPr>
            <a:spLocks noGrp="1"/>
          </p:cNvSpPr>
          <p:nvPr>
            <p:ph type="sldNum" sz="quarter" idx="5"/>
          </p:nvPr>
        </p:nvSpPr>
        <p:spPr/>
        <p:txBody>
          <a:bodyPr/>
          <a:lstStyle/>
          <a:p>
            <a:fld id="{45C09F48-E3F7-4432-94C0-BC9DA42EACBA}" type="slidenum">
              <a:rPr lang="en-US" noProof="0" smtClean="0"/>
              <a:t>6</a:t>
            </a:fld>
            <a:endParaRPr lang="en-US" noProof="0" dirty="0"/>
          </a:p>
        </p:txBody>
      </p:sp>
    </p:spTree>
    <p:extLst>
      <p:ext uri="{BB962C8B-B14F-4D97-AF65-F5344CB8AC3E}">
        <p14:creationId xmlns:p14="http://schemas.microsoft.com/office/powerpoint/2010/main" val="11311513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examples does the audience have? </a:t>
            </a:r>
          </a:p>
        </p:txBody>
      </p:sp>
      <p:sp>
        <p:nvSpPr>
          <p:cNvPr id="4" name="Slide Number Placeholder 3"/>
          <p:cNvSpPr>
            <a:spLocks noGrp="1"/>
          </p:cNvSpPr>
          <p:nvPr>
            <p:ph type="sldNum" sz="quarter" idx="5"/>
          </p:nvPr>
        </p:nvSpPr>
        <p:spPr/>
        <p:txBody>
          <a:bodyPr/>
          <a:lstStyle/>
          <a:p>
            <a:fld id="{45C09F48-E3F7-4432-94C0-BC9DA42EACBA}" type="slidenum">
              <a:rPr lang="en-US" noProof="0" smtClean="0"/>
              <a:t>7</a:t>
            </a:fld>
            <a:endParaRPr lang="en-US" noProof="0" dirty="0"/>
          </a:p>
        </p:txBody>
      </p:sp>
    </p:spTree>
    <p:extLst>
      <p:ext uri="{BB962C8B-B14F-4D97-AF65-F5344CB8AC3E}">
        <p14:creationId xmlns:p14="http://schemas.microsoft.com/office/powerpoint/2010/main" val="22606495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For developing communities, Fellowship Development may focus on core issues to growth. When we participate in a community planning session like this, we may see a greater need for PR, outreach work, and help starting new meetings. Maybe some of the hindrances to growth are geographical, political, language barriers, cultural, or competition from another Twelve Step program or programs. Our response to any of these things would have to be unique, well planned, and purpose-driven to be successful. Our core principles would still be centered around growth, unity, and support. Yet, our service efforts may vary widely from community to community.</a:t>
            </a:r>
          </a:p>
          <a:p>
            <a:endParaRPr lang="en-US" dirty="0"/>
          </a:p>
        </p:txBody>
      </p:sp>
      <p:sp>
        <p:nvSpPr>
          <p:cNvPr id="4" name="Slide Number Placeholder 3"/>
          <p:cNvSpPr>
            <a:spLocks noGrp="1"/>
          </p:cNvSpPr>
          <p:nvPr>
            <p:ph type="sldNum" sz="quarter" idx="5"/>
          </p:nvPr>
        </p:nvSpPr>
        <p:spPr/>
        <p:txBody>
          <a:bodyPr/>
          <a:lstStyle/>
          <a:p>
            <a:fld id="{45C09F48-E3F7-4432-94C0-BC9DA42EACBA}" type="slidenum">
              <a:rPr lang="en-US" noProof="0" smtClean="0"/>
              <a:t>8</a:t>
            </a:fld>
            <a:endParaRPr lang="en-US" noProof="0" dirty="0"/>
          </a:p>
        </p:txBody>
      </p:sp>
    </p:spTree>
    <p:extLst>
      <p:ext uri="{BB962C8B-B14F-4D97-AF65-F5344CB8AC3E}">
        <p14:creationId xmlns:p14="http://schemas.microsoft.com/office/powerpoint/2010/main" val="40152088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Fellowship Development within an established NA community can look wildly different too. Much of what we experience with NA results from members' efforts long before we came to this Fellowship. In this case, development becomes synonymous with evolution. We are not trying to create something from nothing anymore; we are adapting what has been in place for many years to meet the incoming membership. Just like our personal journey here in Narcotics Anonymous, we continue to grow and evolve as we continue to work the steps. Fellowship Development in these communities follows this same spirit.</a:t>
            </a:r>
          </a:p>
          <a:p>
            <a:endParaRPr lang="en-US" dirty="0"/>
          </a:p>
        </p:txBody>
      </p:sp>
      <p:sp>
        <p:nvSpPr>
          <p:cNvPr id="4" name="Slide Number Placeholder 3"/>
          <p:cNvSpPr>
            <a:spLocks noGrp="1"/>
          </p:cNvSpPr>
          <p:nvPr>
            <p:ph type="sldNum" sz="quarter" idx="5"/>
          </p:nvPr>
        </p:nvSpPr>
        <p:spPr/>
        <p:txBody>
          <a:bodyPr/>
          <a:lstStyle/>
          <a:p>
            <a:fld id="{45C09F48-E3F7-4432-94C0-BC9DA42EACBA}" type="slidenum">
              <a:rPr lang="en-US" noProof="0" smtClean="0"/>
              <a:t>9</a:t>
            </a:fld>
            <a:endParaRPr lang="en-US" noProof="0" dirty="0"/>
          </a:p>
        </p:txBody>
      </p:sp>
    </p:spTree>
    <p:extLst>
      <p:ext uri="{BB962C8B-B14F-4D97-AF65-F5344CB8AC3E}">
        <p14:creationId xmlns:p14="http://schemas.microsoft.com/office/powerpoint/2010/main" val="38389746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To quote our Basic Text again, "growth means change." A harsh reality many established NA communities have been facing is the result of complacency. Complacency is just as dangerous for our services as it is to our personal recovery. We have been granted an incredible opportunity to revitalize the Fellowship that has saved our lives through the ongoing pandemic. Now we have all been forced into the Golden Age of Fellowship Development, round two. </a:t>
            </a:r>
          </a:p>
          <a:p>
            <a:endParaRPr lang="en-US" dirty="0"/>
          </a:p>
        </p:txBody>
      </p:sp>
      <p:sp>
        <p:nvSpPr>
          <p:cNvPr id="4" name="Slide Number Placeholder 3"/>
          <p:cNvSpPr>
            <a:spLocks noGrp="1"/>
          </p:cNvSpPr>
          <p:nvPr>
            <p:ph type="sldNum" sz="quarter" idx="5"/>
          </p:nvPr>
        </p:nvSpPr>
        <p:spPr/>
        <p:txBody>
          <a:bodyPr/>
          <a:lstStyle/>
          <a:p>
            <a:fld id="{45C09F48-E3F7-4432-94C0-BC9DA42EACBA}" type="slidenum">
              <a:rPr lang="en-US" noProof="0" smtClean="0"/>
              <a:t>10</a:t>
            </a:fld>
            <a:endParaRPr lang="en-US" noProof="0" dirty="0"/>
          </a:p>
        </p:txBody>
      </p:sp>
    </p:spTree>
    <p:extLst>
      <p:ext uri="{BB962C8B-B14F-4D97-AF65-F5344CB8AC3E}">
        <p14:creationId xmlns:p14="http://schemas.microsoft.com/office/powerpoint/2010/main" val="33501968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87D6B07-9595-4D7C-A1C7-EE4327E86C4F}"/>
              </a:ext>
            </a:extLst>
          </p:cNvPr>
          <p:cNvGrpSpPr/>
          <p:nvPr userDrawn="1"/>
        </p:nvGrpSpPr>
        <p:grpSpPr>
          <a:xfrm>
            <a:off x="0" y="1770061"/>
            <a:ext cx="12192000" cy="3255962"/>
            <a:chOff x="0" y="1770061"/>
            <a:chExt cx="12192000" cy="3255962"/>
          </a:xfrm>
          <a:solidFill>
            <a:schemeClr val="bg2"/>
          </a:solidFill>
        </p:grpSpPr>
        <p:sp>
          <p:nvSpPr>
            <p:cNvPr id="8" name="Rectangle 7">
              <a:extLst>
                <a:ext uri="{FF2B5EF4-FFF2-40B4-BE49-F238E27FC236}">
                  <a16:creationId xmlns:a16="http://schemas.microsoft.com/office/drawing/2014/main" id="{71EAC7A8-37E9-4B9E-B736-A22B168C80E4}"/>
                </a:ext>
              </a:extLst>
            </p:cNvPr>
            <p:cNvSpPr/>
            <p:nvPr/>
          </p:nvSpPr>
          <p:spPr>
            <a:xfrm>
              <a:off x="0" y="1770061"/>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072B49C9-D888-4DFD-821C-C8761C791457}"/>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377C6874-A790-4966-9E2B-1615E67A53D2}"/>
                </a:ext>
              </a:extLst>
            </p:cNvPr>
            <p:cNvSpPr/>
            <p:nvPr/>
          </p:nvSpPr>
          <p:spPr>
            <a:xfrm>
              <a:off x="0" y="4449763"/>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76B2B5D3-CC1C-45E2-BB10-D1175A138A49}"/>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45994648-15A7-4F74-9BE2-5A7A9FF67672}"/>
                </a:ext>
              </a:extLst>
            </p:cNvPr>
            <p:cNvSpPr/>
            <p:nvPr/>
          </p:nvSpPr>
          <p:spPr>
            <a:xfrm>
              <a:off x="0" y="3079750"/>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6" name="Freeform: Shape 25">
            <a:extLst>
              <a:ext uri="{FF2B5EF4-FFF2-40B4-BE49-F238E27FC236}">
                <a16:creationId xmlns:a16="http://schemas.microsoft.com/office/drawing/2014/main" id="{58E98649-FB1E-484B-911E-90A1B1AE58F1}"/>
              </a:ext>
            </a:extLst>
          </p:cNvPr>
          <p:cNvSpPr/>
          <p:nvPr userDrawn="1"/>
        </p:nvSpPr>
        <p:spPr>
          <a:xfrm>
            <a:off x="2387600" y="1"/>
            <a:ext cx="7416800" cy="6858001"/>
          </a:xfrm>
          <a:custGeom>
            <a:avLst/>
            <a:gdLst>
              <a:gd name="connsiteX0" fmla="*/ 2297777 w 7416800"/>
              <a:gd name="connsiteY0" fmla="*/ 0 h 6858001"/>
              <a:gd name="connsiteX1" fmla="*/ 5119024 w 7416800"/>
              <a:gd name="connsiteY1" fmla="*/ 0 h 6858001"/>
              <a:gd name="connsiteX2" fmla="*/ 5151877 w 7416800"/>
              <a:gd name="connsiteY2" fmla="*/ 12024 h 6858001"/>
              <a:gd name="connsiteX3" fmla="*/ 7416800 w 7416800"/>
              <a:gd name="connsiteY3" fmla="*/ 3429000 h 6858001"/>
              <a:gd name="connsiteX4" fmla="*/ 5151877 w 7416800"/>
              <a:gd name="connsiteY4" fmla="*/ 6845976 h 6858001"/>
              <a:gd name="connsiteX5" fmla="*/ 5119021 w 7416800"/>
              <a:gd name="connsiteY5" fmla="*/ 6858001 h 6858001"/>
              <a:gd name="connsiteX6" fmla="*/ 2297779 w 7416800"/>
              <a:gd name="connsiteY6" fmla="*/ 6858001 h 6858001"/>
              <a:gd name="connsiteX7" fmla="*/ 2264924 w 7416800"/>
              <a:gd name="connsiteY7" fmla="*/ 6845976 h 6858001"/>
              <a:gd name="connsiteX8" fmla="*/ 0 w 7416800"/>
              <a:gd name="connsiteY8" fmla="*/ 3429000 h 6858001"/>
              <a:gd name="connsiteX9" fmla="*/ 2264924 w 7416800"/>
              <a:gd name="connsiteY9" fmla="*/ 1202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16800" h="6858001">
                <a:moveTo>
                  <a:pt x="2297777" y="0"/>
                </a:moveTo>
                <a:lnTo>
                  <a:pt x="5119024" y="0"/>
                </a:lnTo>
                <a:lnTo>
                  <a:pt x="5151877" y="12024"/>
                </a:lnTo>
                <a:cubicBezTo>
                  <a:pt x="6482877" y="574990"/>
                  <a:pt x="7416800" y="1892930"/>
                  <a:pt x="7416800" y="3429000"/>
                </a:cubicBezTo>
                <a:cubicBezTo>
                  <a:pt x="7416800" y="4965070"/>
                  <a:pt x="6482877" y="6283010"/>
                  <a:pt x="5151877" y="6845976"/>
                </a:cubicBezTo>
                <a:lnTo>
                  <a:pt x="5119021" y="6858001"/>
                </a:lnTo>
                <a:lnTo>
                  <a:pt x="2297779" y="6858001"/>
                </a:lnTo>
                <a:lnTo>
                  <a:pt x="2264924" y="6845976"/>
                </a:lnTo>
                <a:cubicBezTo>
                  <a:pt x="933923" y="6283010"/>
                  <a:pt x="0" y="4965070"/>
                  <a:pt x="0" y="3429000"/>
                </a:cubicBezTo>
                <a:cubicBezTo>
                  <a:pt x="0" y="1892930"/>
                  <a:pt x="933923" y="574990"/>
                  <a:pt x="2264924" y="1202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2" name="Picture Placeholder 21">
            <a:extLst>
              <a:ext uri="{FF2B5EF4-FFF2-40B4-BE49-F238E27FC236}">
                <a16:creationId xmlns:a16="http://schemas.microsoft.com/office/drawing/2014/main" id="{94FE51EC-6EEE-4E9B-95E0-8B3BEC6560A1}"/>
              </a:ext>
            </a:extLst>
          </p:cNvPr>
          <p:cNvSpPr>
            <a:spLocks noGrp="1"/>
          </p:cNvSpPr>
          <p:nvPr>
            <p:ph type="pic" sz="quarter" idx="14" hasCustomPrompt="1"/>
          </p:nvPr>
        </p:nvSpPr>
        <p:spPr>
          <a:xfrm>
            <a:off x="2667000" y="0"/>
            <a:ext cx="6858000" cy="6858000"/>
          </a:xfrm>
          <a:prstGeom prst="ellipse">
            <a:avLst/>
          </a:prstGeom>
          <a:pattFill prst="dkUpDiag">
            <a:fgClr>
              <a:schemeClr val="accent3"/>
            </a:fgClr>
            <a:bgClr>
              <a:schemeClr val="accent3">
                <a:lumMod val="75000"/>
              </a:schemeClr>
            </a:bgClr>
          </a:pattFill>
        </p:spPr>
        <p:txBody>
          <a:bodyPr vert="horz" lIns="91440" tIns="45720" rIns="91440" bIns="45720" rtlCol="0" anchor="t" anchorCtr="1">
            <a:noAutofit/>
          </a:bodyPr>
          <a:lstStyle>
            <a:lvl1pPr>
              <a:defRPr lang="en-GB" sz="1600" dirty="0">
                <a:solidFill>
                  <a:schemeClr val="bg1"/>
                </a:solidFill>
                <a:latin typeface="+mn-lt"/>
                <a:cs typeface="Arial" panose="020B0604020202020204" pitchFamily="34" charset="0"/>
              </a:defRPr>
            </a:lvl1pPr>
          </a:lstStyle>
          <a:p>
            <a:pPr marL="0" lvl="0" indent="0" algn="ctr">
              <a:buNone/>
            </a:pPr>
            <a:r>
              <a:rPr lang="en-US" noProof="0" dirty="0"/>
              <a:t>Insert Image</a:t>
            </a:r>
          </a:p>
        </p:txBody>
      </p:sp>
      <p:cxnSp>
        <p:nvCxnSpPr>
          <p:cNvPr id="15" name="Straight Connector 14">
            <a:extLst>
              <a:ext uri="{FF2B5EF4-FFF2-40B4-BE49-F238E27FC236}">
                <a16:creationId xmlns:a16="http://schemas.microsoft.com/office/drawing/2014/main" id="{1FEC2E97-8DAA-48A7-AC52-B4B5AD2C486E}"/>
              </a:ext>
            </a:extLst>
          </p:cNvPr>
          <p:cNvCxnSpPr/>
          <p:nvPr userDrawn="1"/>
        </p:nvCxnSpPr>
        <p:spPr>
          <a:xfrm>
            <a:off x="5791785" y="3949699"/>
            <a:ext cx="608430" cy="0"/>
          </a:xfrm>
          <a:prstGeom prst="line">
            <a:avLst/>
          </a:prstGeom>
          <a:ln w="571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5002804-57E2-4379-9103-073F4D46F016}"/>
              </a:ext>
            </a:extLst>
          </p:cNvPr>
          <p:cNvSpPr>
            <a:spLocks noGrp="1"/>
          </p:cNvSpPr>
          <p:nvPr>
            <p:ph type="ctrTitle" hasCustomPrompt="1"/>
          </p:nvPr>
        </p:nvSpPr>
        <p:spPr>
          <a:xfrm>
            <a:off x="3127248" y="1124712"/>
            <a:ext cx="5943600" cy="2596896"/>
          </a:xfrm>
        </p:spPr>
        <p:txBody>
          <a:bodyPr vert="horz" lIns="91440" tIns="45720" rIns="91440" bIns="45720" rtlCol="0" anchor="b" anchorCtr="1">
            <a:noAutofit/>
          </a:bodyPr>
          <a:lstStyle>
            <a:lvl1pPr algn="ctr">
              <a:defRPr lang="en-GB" sz="5400" b="0">
                <a:solidFill>
                  <a:schemeClr val="bg1"/>
                </a:solidFill>
                <a:latin typeface="+mj-lt"/>
              </a:defRPr>
            </a:lvl1pPr>
          </a:lstStyle>
          <a:p>
            <a:pPr lvl="0" algn="ctr">
              <a:lnSpc>
                <a:spcPct val="80000"/>
              </a:lnSpc>
            </a:pPr>
            <a:r>
              <a:rPr lang="en-US" noProof="0"/>
              <a:t>Title</a:t>
            </a:r>
          </a:p>
        </p:txBody>
      </p:sp>
      <p:sp>
        <p:nvSpPr>
          <p:cNvPr id="3" name="Subtitle 2">
            <a:extLst>
              <a:ext uri="{FF2B5EF4-FFF2-40B4-BE49-F238E27FC236}">
                <a16:creationId xmlns:a16="http://schemas.microsoft.com/office/drawing/2014/main" id="{DD109CAD-EBE3-4421-954D-A76C885B2753}"/>
              </a:ext>
            </a:extLst>
          </p:cNvPr>
          <p:cNvSpPr>
            <a:spLocks noGrp="1"/>
          </p:cNvSpPr>
          <p:nvPr>
            <p:ph type="subTitle" idx="1" hasCustomPrompt="1"/>
          </p:nvPr>
        </p:nvSpPr>
        <p:spPr>
          <a:xfrm>
            <a:off x="3584448" y="4315968"/>
            <a:ext cx="5029200" cy="886968"/>
          </a:xfrm>
        </p:spPr>
        <p:txBody>
          <a:bodyPr vert="horz" lIns="91440" tIns="45720" rIns="91440" bIns="45720" rtlCol="0" anchor="t" anchorCtr="0">
            <a:noAutofit/>
          </a:bodyPr>
          <a:lstStyle>
            <a:lvl1pPr marL="0" indent="0" algn="ctr">
              <a:buNone/>
              <a:defRPr lang="en-GB" sz="1800" b="1" spc="300" dirty="0">
                <a:solidFill>
                  <a:schemeClr val="bg1"/>
                </a:solidFill>
                <a:latin typeface="+mn-lt"/>
                <a:cs typeface="Arial" panose="020B0604020202020204" pitchFamily="34" charset="0"/>
              </a:defRPr>
            </a:lvl1pPr>
          </a:lstStyle>
          <a:p>
            <a:pPr marL="228600" lvl="0" indent="-228600" algn="ctr"/>
            <a:r>
              <a:rPr lang="en-US" noProof="0"/>
              <a:t>Subtitle</a:t>
            </a:r>
          </a:p>
        </p:txBody>
      </p:sp>
      <p:sp>
        <p:nvSpPr>
          <p:cNvPr id="20" name="Text Placeholder 19">
            <a:extLst>
              <a:ext uri="{FF2B5EF4-FFF2-40B4-BE49-F238E27FC236}">
                <a16:creationId xmlns:a16="http://schemas.microsoft.com/office/drawing/2014/main" id="{49085F81-D49A-4915-8EEC-2A1A96AC0B38}"/>
              </a:ext>
            </a:extLst>
          </p:cNvPr>
          <p:cNvSpPr>
            <a:spLocks noGrp="1"/>
          </p:cNvSpPr>
          <p:nvPr>
            <p:ph type="body" sz="quarter" idx="13" hasCustomPrompt="1"/>
          </p:nvPr>
        </p:nvSpPr>
        <p:spPr>
          <a:xfrm>
            <a:off x="4641140" y="5795479"/>
            <a:ext cx="2915816" cy="258532"/>
          </a:xfrm>
        </p:spPr>
        <p:txBody>
          <a:bodyPr vert="horz" wrap="square" lIns="91440" tIns="45720" rIns="91440" bIns="45720" rtlCol="0" anchor="ctr" anchorCtr="1">
            <a:spAutoFit/>
          </a:bodyPr>
          <a:lstStyle>
            <a:lvl1pPr marL="0" indent="0">
              <a:buNone/>
              <a:defRPr lang="en-US" sz="1200" b="0" spc="300" smtClean="0">
                <a:solidFill>
                  <a:schemeClr val="bg1"/>
                </a:solidFill>
                <a:latin typeface="+mn-lt"/>
                <a:cs typeface="Arial" panose="020B0604020202020204" pitchFamily="34" charset="0"/>
              </a:defRPr>
            </a:lvl1pPr>
            <a:lvl2pPr>
              <a:defRPr lang="en-US" smtClean="0"/>
            </a:lvl2pPr>
            <a:lvl3pPr>
              <a:defRPr lang="en-US" smtClean="0"/>
            </a:lvl3pPr>
            <a:lvl4pPr>
              <a:defRPr lang="en-US" smtClean="0"/>
            </a:lvl4pPr>
            <a:lvl5pPr>
              <a:defRPr lang="en-GB"/>
            </a:lvl5pPr>
          </a:lstStyle>
          <a:p>
            <a:pPr marL="228600" lvl="0" indent="-228600" algn="ctr"/>
            <a:r>
              <a:rPr lang="en-US" noProof="0"/>
              <a:t>Date</a:t>
            </a:r>
          </a:p>
        </p:txBody>
      </p:sp>
    </p:spTree>
    <p:extLst>
      <p:ext uri="{BB962C8B-B14F-4D97-AF65-F5344CB8AC3E}">
        <p14:creationId xmlns:p14="http://schemas.microsoft.com/office/powerpoint/2010/main" val="2501361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with Image Re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275E893-B909-4F92-896C-1901CA75CC67}"/>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8" name="Group 7">
            <a:extLst>
              <a:ext uri="{FF2B5EF4-FFF2-40B4-BE49-F238E27FC236}">
                <a16:creationId xmlns:a16="http://schemas.microsoft.com/office/drawing/2014/main" id="{CF112A8F-331B-4802-920C-B687B9108DB9}"/>
              </a:ext>
            </a:extLst>
          </p:cNvPr>
          <p:cNvGrpSpPr/>
          <p:nvPr userDrawn="1"/>
        </p:nvGrpSpPr>
        <p:grpSpPr>
          <a:xfrm>
            <a:off x="0" y="0"/>
            <a:ext cx="12192000" cy="3255962"/>
            <a:chOff x="0" y="1770061"/>
            <a:chExt cx="12192000" cy="3255962"/>
          </a:xfrm>
          <a:solidFill>
            <a:schemeClr val="accent3"/>
          </a:solidFill>
        </p:grpSpPr>
        <p:sp>
          <p:nvSpPr>
            <p:cNvPr id="9" name="Rectangle 8">
              <a:extLst>
                <a:ext uri="{FF2B5EF4-FFF2-40B4-BE49-F238E27FC236}">
                  <a16:creationId xmlns:a16="http://schemas.microsoft.com/office/drawing/2014/main" id="{A7A887D8-B543-4BB8-8D6E-605A1E5C80FD}"/>
                </a:ext>
              </a:extLst>
            </p:cNvPr>
            <p:cNvSpPr/>
            <p:nvPr/>
          </p:nvSpPr>
          <p:spPr>
            <a:xfrm>
              <a:off x="0" y="1770061"/>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BCC35E9C-9E03-4FFE-B868-4D04E8E7C1F3}"/>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574E81BF-ADCA-4D13-BE06-476741FE55C0}"/>
                </a:ext>
              </a:extLst>
            </p:cNvPr>
            <p:cNvSpPr/>
            <p:nvPr/>
          </p:nvSpPr>
          <p:spPr>
            <a:xfrm>
              <a:off x="0" y="4449763"/>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063D872D-8369-4426-A311-7F054F9DB5E1}"/>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8C819C9-B789-44A8-9B98-F466EE191F5D}"/>
                </a:ext>
              </a:extLst>
            </p:cNvPr>
            <p:cNvSpPr/>
            <p:nvPr/>
          </p:nvSpPr>
          <p:spPr>
            <a:xfrm>
              <a:off x="0" y="3079750"/>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 name="Title 1">
            <a:extLst>
              <a:ext uri="{FF2B5EF4-FFF2-40B4-BE49-F238E27FC236}">
                <a16:creationId xmlns:a16="http://schemas.microsoft.com/office/drawing/2014/main" id="{CBE30369-1DF2-4ABA-B24A-6BFD5F61E22A}"/>
              </a:ext>
            </a:extLst>
          </p:cNvPr>
          <p:cNvSpPr>
            <a:spLocks noGrp="1"/>
          </p:cNvSpPr>
          <p:nvPr userDrawn="1">
            <p:ph type="title" hasCustomPrompt="1"/>
          </p:nvPr>
        </p:nvSpPr>
        <p:spPr>
          <a:xfrm>
            <a:off x="831849" y="3387725"/>
            <a:ext cx="5680075" cy="1700866"/>
          </a:xfrm>
        </p:spPr>
        <p:txBody>
          <a:bodyPr vert="horz" lIns="91440" tIns="45720" rIns="91440" bIns="45720" rtlCol="0" anchor="b">
            <a:noAutofit/>
          </a:bodyPr>
          <a:lstStyle>
            <a:lvl1pPr>
              <a:defRPr lang="en-GB" sz="4600" b="1" spc="-150">
                <a:solidFill>
                  <a:schemeClr val="bg1"/>
                </a:solidFill>
                <a:latin typeface="+mj-lt"/>
              </a:defRPr>
            </a:lvl1pPr>
          </a:lstStyle>
          <a:p>
            <a:pPr marL="0" lvl="0"/>
            <a:r>
              <a:rPr lang="en-US" noProof="0"/>
              <a:t>Section Header</a:t>
            </a:r>
          </a:p>
        </p:txBody>
      </p:sp>
      <p:sp>
        <p:nvSpPr>
          <p:cNvPr id="19" name="Right Triangle 18">
            <a:extLst>
              <a:ext uri="{FF2B5EF4-FFF2-40B4-BE49-F238E27FC236}">
                <a16:creationId xmlns:a16="http://schemas.microsoft.com/office/drawing/2014/main" id="{B2B3AD73-9CBC-4740-A178-7CA91A791E40}"/>
              </a:ext>
            </a:extLst>
          </p:cNvPr>
          <p:cNvSpPr/>
          <p:nvPr userDrawn="1"/>
        </p:nvSpPr>
        <p:spPr>
          <a:xfrm rot="18900000" flipH="1">
            <a:off x="436216" y="4610094"/>
            <a:ext cx="218598" cy="218598"/>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3" name="Text Placeholder 2">
            <a:extLst>
              <a:ext uri="{FF2B5EF4-FFF2-40B4-BE49-F238E27FC236}">
                <a16:creationId xmlns:a16="http://schemas.microsoft.com/office/drawing/2014/main" id="{DFD4FDF2-DE4E-4F8D-98CE-1DD90825B0A4}"/>
              </a:ext>
            </a:extLst>
          </p:cNvPr>
          <p:cNvSpPr>
            <a:spLocks noGrp="1"/>
          </p:cNvSpPr>
          <p:nvPr userDrawn="1">
            <p:ph type="body" idx="1" hasCustomPrompt="1"/>
          </p:nvPr>
        </p:nvSpPr>
        <p:spPr>
          <a:xfrm>
            <a:off x="831849" y="5164364"/>
            <a:ext cx="5680075" cy="1078588"/>
          </a:xfrm>
        </p:spPr>
        <p:txBody>
          <a:bodyPr vert="horz" lIns="91440" tIns="45720" rIns="91440" bIns="45720" rtlCol="0">
            <a:noAutofit/>
          </a:bodyPr>
          <a:lstStyle>
            <a:lvl1pPr marL="0" indent="0">
              <a:buNone/>
              <a:defRPr lang="en-US" sz="1600" spc="300" dirty="0">
                <a:solidFill>
                  <a:schemeClr val="bg1"/>
                </a:solidFill>
                <a:latin typeface="+mj-lt"/>
                <a:cs typeface="Arial" panose="020B0604020202020204" pitchFamily="34" charset="0"/>
              </a:defRPr>
            </a:lvl1pPr>
          </a:lstStyle>
          <a:p>
            <a:pPr lvl="0"/>
            <a:r>
              <a:rPr lang="en-US" noProof="0"/>
              <a:t>Subtitle</a:t>
            </a:r>
          </a:p>
        </p:txBody>
      </p:sp>
      <p:sp>
        <p:nvSpPr>
          <p:cNvPr id="17" name="Oval 16">
            <a:extLst>
              <a:ext uri="{FF2B5EF4-FFF2-40B4-BE49-F238E27FC236}">
                <a16:creationId xmlns:a16="http://schemas.microsoft.com/office/drawing/2014/main" id="{811B3AF5-0AF9-445C-9B18-5CED755A048F}"/>
              </a:ext>
            </a:extLst>
          </p:cNvPr>
          <p:cNvSpPr/>
          <p:nvPr/>
        </p:nvSpPr>
        <p:spPr>
          <a:xfrm>
            <a:off x="6511925" y="131762"/>
            <a:ext cx="5416549" cy="541654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Picture Placeholder 21">
            <a:extLst>
              <a:ext uri="{FF2B5EF4-FFF2-40B4-BE49-F238E27FC236}">
                <a16:creationId xmlns:a16="http://schemas.microsoft.com/office/drawing/2014/main" id="{FF97C0E2-E15D-4EB9-9FF8-CB859892B95B}"/>
              </a:ext>
            </a:extLst>
          </p:cNvPr>
          <p:cNvSpPr>
            <a:spLocks noGrp="1"/>
          </p:cNvSpPr>
          <p:nvPr userDrawn="1">
            <p:ph type="pic" sz="quarter" idx="14" hasCustomPrompt="1"/>
          </p:nvPr>
        </p:nvSpPr>
        <p:spPr>
          <a:xfrm>
            <a:off x="6715973" y="335810"/>
            <a:ext cx="5010912" cy="5010912"/>
          </a:xfrm>
          <a:prstGeom prst="ellipse">
            <a:avLst/>
          </a:prstGeom>
          <a:pattFill prst="dkUpDiag">
            <a:fgClr>
              <a:schemeClr val="accent3"/>
            </a:fgClr>
            <a:bgClr>
              <a:schemeClr val="accent3">
                <a:lumMod val="50000"/>
              </a:schemeClr>
            </a:bgClr>
          </a:pattFill>
        </p:spPr>
        <p:txBody>
          <a:bodyPr vert="horz" lIns="91440" tIns="45720" rIns="91440" bIns="45720" rtlCol="0" anchor="t" anchorCtr="1">
            <a:noAutofit/>
          </a:bodyPr>
          <a:lstStyle>
            <a:lvl1pPr>
              <a:defRPr lang="en-GB" sz="1600" dirty="0">
                <a:solidFill>
                  <a:schemeClr val="bg1"/>
                </a:solidFill>
                <a:latin typeface="+mn-lt"/>
                <a:cs typeface="Arial" panose="020B0604020202020204" pitchFamily="34" charset="0"/>
              </a:defRPr>
            </a:lvl1pPr>
          </a:lstStyle>
          <a:p>
            <a:pPr marL="0" lvl="0" indent="0" algn="ctr">
              <a:buNone/>
            </a:pPr>
            <a:r>
              <a:rPr lang="en-US" noProof="0" dirty="0"/>
              <a:t>Insert Image</a:t>
            </a:r>
          </a:p>
        </p:txBody>
      </p:sp>
    </p:spTree>
    <p:extLst>
      <p:ext uri="{BB962C8B-B14F-4D97-AF65-F5344CB8AC3E}">
        <p14:creationId xmlns:p14="http://schemas.microsoft.com/office/powerpoint/2010/main" val="38009404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5FBE8C2-A941-4BA0-AB92-8B9DAEA8D920}"/>
              </a:ext>
            </a:extLst>
          </p:cNvPr>
          <p:cNvSpPr>
            <a:spLocks noGrp="1"/>
          </p:cNvSpPr>
          <p:nvPr>
            <p:ph type="sldNum" sz="quarter" idx="10"/>
          </p:nvPr>
        </p:nvSpPr>
        <p:spPr/>
        <p:txBody>
          <a:bodyPr/>
          <a:lstStyle/>
          <a:p>
            <a:fld id="{DCB4E619-4CA9-4A22-920F-20396BF50470}" type="slidenum">
              <a:rPr lang="en-US" noProof="0" smtClean="0"/>
              <a:pPr/>
              <a:t>‹#›</a:t>
            </a:fld>
            <a:endParaRPr lang="en-US" noProof="0" dirty="0"/>
          </a:p>
        </p:txBody>
      </p:sp>
      <p:sp>
        <p:nvSpPr>
          <p:cNvPr id="2" name="Title 1">
            <a:extLst>
              <a:ext uri="{FF2B5EF4-FFF2-40B4-BE49-F238E27FC236}">
                <a16:creationId xmlns:a16="http://schemas.microsoft.com/office/drawing/2014/main" id="{8E1EE7A0-1D71-4AE9-A7A8-91F84FED27F7}"/>
              </a:ext>
            </a:extLst>
          </p:cNvPr>
          <p:cNvSpPr>
            <a:spLocks noGrp="1"/>
          </p:cNvSpPr>
          <p:nvPr>
            <p:ph type="title"/>
          </p:nvPr>
        </p:nvSpPr>
        <p:spPr>
          <a:xfrm>
            <a:off x="640079" y="500492"/>
            <a:ext cx="10980413" cy="493421"/>
          </a:xfrm>
        </p:spPr>
        <p:txBody>
          <a:bodyPr/>
          <a:lstStyle/>
          <a:p>
            <a:r>
              <a:rPr lang="en-US" noProof="0"/>
              <a:t>Click to edit Master title style</a:t>
            </a:r>
          </a:p>
        </p:txBody>
      </p:sp>
    </p:spTree>
    <p:extLst>
      <p:ext uri="{BB962C8B-B14F-4D97-AF65-F5344CB8AC3E}">
        <p14:creationId xmlns:p14="http://schemas.microsoft.com/office/powerpoint/2010/main" val="22147360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Slide Re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275E893-B909-4F92-896C-1901CA75CC67}"/>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Freeform: Shape 21">
            <a:extLst>
              <a:ext uri="{FF2B5EF4-FFF2-40B4-BE49-F238E27FC236}">
                <a16:creationId xmlns:a16="http://schemas.microsoft.com/office/drawing/2014/main" id="{64A6DB18-4C6E-41E3-B11B-1FE933E84ABD}"/>
              </a:ext>
            </a:extLst>
          </p:cNvPr>
          <p:cNvSpPr/>
          <p:nvPr userDrawn="1"/>
        </p:nvSpPr>
        <p:spPr>
          <a:xfrm rot="19800000">
            <a:off x="-1368850" y="-967093"/>
            <a:ext cx="8283042" cy="3255962"/>
          </a:xfrm>
          <a:custGeom>
            <a:avLst/>
            <a:gdLst>
              <a:gd name="connsiteX0" fmla="*/ 8159309 w 8283042"/>
              <a:gd name="connsiteY0" fmla="*/ 3184525 h 3255962"/>
              <a:gd name="connsiteX1" fmla="*/ 8283042 w 8283042"/>
              <a:gd name="connsiteY1" fmla="*/ 3255962 h 3255962"/>
              <a:gd name="connsiteX2" fmla="*/ 0 w 8283042"/>
              <a:gd name="connsiteY2" fmla="*/ 3255962 h 3255962"/>
              <a:gd name="connsiteX3" fmla="*/ 41244 w 8283042"/>
              <a:gd name="connsiteY3" fmla="*/ 3184525 h 3255962"/>
              <a:gd name="connsiteX4" fmla="*/ 7284932 w 8283042"/>
              <a:gd name="connsiteY4" fmla="*/ 2679703 h 3255962"/>
              <a:gd name="connsiteX5" fmla="*/ 7408664 w 8283042"/>
              <a:gd name="connsiteY5" fmla="*/ 2751140 h 3255962"/>
              <a:gd name="connsiteX6" fmla="*/ 291459 w 8283042"/>
              <a:gd name="connsiteY6" fmla="*/ 2751140 h 3255962"/>
              <a:gd name="connsiteX7" fmla="*/ 332703 w 8283042"/>
              <a:gd name="connsiteY7" fmla="*/ 2679703 h 3255962"/>
              <a:gd name="connsiteX8" fmla="*/ 6121836 w 8283042"/>
              <a:gd name="connsiteY8" fmla="*/ 2008189 h 3255962"/>
              <a:gd name="connsiteX9" fmla="*/ 720402 w 8283042"/>
              <a:gd name="connsiteY9" fmla="*/ 2008189 h 3255962"/>
              <a:gd name="connsiteX10" fmla="*/ 1123681 w 8283042"/>
              <a:gd name="connsiteY10" fmla="*/ 1309689 h 3255962"/>
              <a:gd name="connsiteX11" fmla="*/ 4911998 w 8283042"/>
              <a:gd name="connsiteY11" fmla="*/ 1309689 h 3255962"/>
              <a:gd name="connsiteX12" fmla="*/ 4716772 w 8283042"/>
              <a:gd name="connsiteY12" fmla="*/ 1196975 h 3255962"/>
              <a:gd name="connsiteX13" fmla="*/ 1188756 w 8283042"/>
              <a:gd name="connsiteY13" fmla="*/ 1196976 h 3255962"/>
              <a:gd name="connsiteX14" fmla="*/ 1879830 w 8283042"/>
              <a:gd name="connsiteY14" fmla="*/ 0 h 3255962"/>
              <a:gd name="connsiteX15" fmla="*/ 2643550 w 8283042"/>
              <a:gd name="connsiteY15" fmla="*/ 0 h 3255962"/>
              <a:gd name="connsiteX16" fmla="*/ 6462789 w 8283042"/>
              <a:gd name="connsiteY16" fmla="*/ 2205038 h 3255962"/>
              <a:gd name="connsiteX17" fmla="*/ 6897231 w 8283042"/>
              <a:gd name="connsiteY17" fmla="*/ 2455864 h 3255962"/>
              <a:gd name="connsiteX18" fmla="*/ 461936 w 8283042"/>
              <a:gd name="connsiteY18" fmla="*/ 2455864 h 3255962"/>
              <a:gd name="connsiteX19" fmla="*/ 606750 w 8283042"/>
              <a:gd name="connsiteY19" fmla="*/ 2205039 h 3255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283042" h="3255962">
                <a:moveTo>
                  <a:pt x="8159309" y="3184525"/>
                </a:moveTo>
                <a:lnTo>
                  <a:pt x="8283042" y="3255962"/>
                </a:lnTo>
                <a:lnTo>
                  <a:pt x="0" y="3255962"/>
                </a:lnTo>
                <a:lnTo>
                  <a:pt x="41244" y="3184525"/>
                </a:lnTo>
                <a:close/>
                <a:moveTo>
                  <a:pt x="7284932" y="2679703"/>
                </a:moveTo>
                <a:lnTo>
                  <a:pt x="7408664" y="2751140"/>
                </a:lnTo>
                <a:lnTo>
                  <a:pt x="291459" y="2751140"/>
                </a:lnTo>
                <a:lnTo>
                  <a:pt x="332703" y="2679703"/>
                </a:lnTo>
                <a:close/>
                <a:moveTo>
                  <a:pt x="6121836" y="2008189"/>
                </a:moveTo>
                <a:lnTo>
                  <a:pt x="720402" y="2008189"/>
                </a:lnTo>
                <a:lnTo>
                  <a:pt x="1123681" y="1309689"/>
                </a:lnTo>
                <a:lnTo>
                  <a:pt x="4911998" y="1309689"/>
                </a:lnTo>
                <a:close/>
                <a:moveTo>
                  <a:pt x="4716772" y="1196975"/>
                </a:moveTo>
                <a:lnTo>
                  <a:pt x="1188756" y="1196976"/>
                </a:lnTo>
                <a:lnTo>
                  <a:pt x="1879830" y="0"/>
                </a:lnTo>
                <a:lnTo>
                  <a:pt x="2643550" y="0"/>
                </a:lnTo>
                <a:close/>
                <a:moveTo>
                  <a:pt x="6462789" y="2205038"/>
                </a:moveTo>
                <a:lnTo>
                  <a:pt x="6897231" y="2455864"/>
                </a:lnTo>
                <a:lnTo>
                  <a:pt x="461936" y="2455864"/>
                </a:lnTo>
                <a:lnTo>
                  <a:pt x="606750" y="2205039"/>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 name="Title 1">
            <a:extLst>
              <a:ext uri="{FF2B5EF4-FFF2-40B4-BE49-F238E27FC236}">
                <a16:creationId xmlns:a16="http://schemas.microsoft.com/office/drawing/2014/main" id="{CBE30369-1DF2-4ABA-B24A-6BFD5F61E22A}"/>
              </a:ext>
            </a:extLst>
          </p:cNvPr>
          <p:cNvSpPr>
            <a:spLocks noGrp="1"/>
          </p:cNvSpPr>
          <p:nvPr userDrawn="1">
            <p:ph type="title" hasCustomPrompt="1"/>
          </p:nvPr>
        </p:nvSpPr>
        <p:spPr>
          <a:xfrm>
            <a:off x="5124562" y="2409371"/>
            <a:ext cx="6354526" cy="3577863"/>
          </a:xfrm>
        </p:spPr>
        <p:txBody>
          <a:bodyPr vert="horz" lIns="91440" tIns="45720" rIns="91440" bIns="45720" rtlCol="0" anchor="t">
            <a:noAutofit/>
          </a:bodyPr>
          <a:lstStyle>
            <a:lvl1pPr>
              <a:lnSpc>
                <a:spcPct val="100000"/>
              </a:lnSpc>
              <a:defRPr lang="en-GB" sz="3200" b="1" spc="0">
                <a:solidFill>
                  <a:schemeClr val="bg1"/>
                </a:solidFill>
                <a:latin typeface="+mj-lt"/>
              </a:defRPr>
            </a:lvl1pPr>
          </a:lstStyle>
          <a:p>
            <a:pPr marL="0" lvl="0"/>
            <a:r>
              <a:rPr lang="en-US" noProof="0"/>
              <a:t>Quote</a:t>
            </a:r>
          </a:p>
        </p:txBody>
      </p:sp>
      <p:sp>
        <p:nvSpPr>
          <p:cNvPr id="17" name="Oval 16">
            <a:extLst>
              <a:ext uri="{FF2B5EF4-FFF2-40B4-BE49-F238E27FC236}">
                <a16:creationId xmlns:a16="http://schemas.microsoft.com/office/drawing/2014/main" id="{811B3AF5-0AF9-445C-9B18-5CED755A048F}"/>
              </a:ext>
            </a:extLst>
          </p:cNvPr>
          <p:cNvSpPr/>
          <p:nvPr userDrawn="1"/>
        </p:nvSpPr>
        <p:spPr>
          <a:xfrm>
            <a:off x="424005" y="1400629"/>
            <a:ext cx="3698738" cy="369873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Picture Placeholder 21">
            <a:extLst>
              <a:ext uri="{FF2B5EF4-FFF2-40B4-BE49-F238E27FC236}">
                <a16:creationId xmlns:a16="http://schemas.microsoft.com/office/drawing/2014/main" id="{FF97C0E2-E15D-4EB9-9FF8-CB859892B95B}"/>
              </a:ext>
            </a:extLst>
          </p:cNvPr>
          <p:cNvSpPr>
            <a:spLocks noGrp="1"/>
          </p:cNvSpPr>
          <p:nvPr userDrawn="1">
            <p:ph type="pic" sz="quarter" idx="14" hasCustomPrompt="1"/>
          </p:nvPr>
        </p:nvSpPr>
        <p:spPr>
          <a:xfrm>
            <a:off x="562502" y="1539126"/>
            <a:ext cx="3421745" cy="3421745"/>
          </a:xfrm>
          <a:prstGeom prst="ellipse">
            <a:avLst/>
          </a:prstGeom>
          <a:pattFill prst="dkUpDiag">
            <a:fgClr>
              <a:schemeClr val="accent3"/>
            </a:fgClr>
            <a:bgClr>
              <a:schemeClr val="accent3">
                <a:lumMod val="50000"/>
              </a:schemeClr>
            </a:bgClr>
          </a:pattFill>
        </p:spPr>
        <p:txBody>
          <a:bodyPr vert="horz" lIns="91440" tIns="45720" rIns="91440" bIns="45720" rtlCol="0" anchor="t" anchorCtr="1">
            <a:noAutofit/>
          </a:bodyPr>
          <a:lstStyle>
            <a:lvl1pPr>
              <a:defRPr lang="en-GB" sz="1600" dirty="0">
                <a:solidFill>
                  <a:schemeClr val="bg1"/>
                </a:solidFill>
                <a:latin typeface="+mn-lt"/>
                <a:cs typeface="Arial" panose="020B0604020202020204" pitchFamily="34" charset="0"/>
              </a:defRPr>
            </a:lvl1pPr>
          </a:lstStyle>
          <a:p>
            <a:pPr marL="0" lvl="0" indent="0" algn="ctr">
              <a:buNone/>
            </a:pPr>
            <a:r>
              <a:rPr lang="en-US" noProof="0" dirty="0"/>
              <a:t>Insert Image</a:t>
            </a:r>
          </a:p>
        </p:txBody>
      </p:sp>
      <p:sp>
        <p:nvSpPr>
          <p:cNvPr id="23" name="Text Placeholder 2">
            <a:extLst>
              <a:ext uri="{FF2B5EF4-FFF2-40B4-BE49-F238E27FC236}">
                <a16:creationId xmlns:a16="http://schemas.microsoft.com/office/drawing/2014/main" id="{1482934F-D15B-433B-8563-5A4037ECB287}"/>
              </a:ext>
            </a:extLst>
          </p:cNvPr>
          <p:cNvSpPr txBox="1">
            <a:spLocks/>
          </p:cNvSpPr>
          <p:nvPr userDrawn="1"/>
        </p:nvSpPr>
        <p:spPr bwMode="auto">
          <a:xfrm>
            <a:off x="4411650" y="1923750"/>
            <a:ext cx="800100" cy="1505250"/>
          </a:xfrm>
          <a:prstGeom prst="rect">
            <a:avLst/>
          </a:prstGeom>
          <a:noFill/>
        </p:spPr>
        <p:txBody>
          <a:bodyPr wrap="square" lIns="91440" tIns="45720" rIns="91440" bIns="45720" numCol="1" anchor="ctr" anchorCtr="0" compatLnSpc="1">
            <a:prstTxWarp prst="textNoShape">
              <a:avLst/>
            </a:prstTxWarp>
            <a:noAutofit/>
          </a:bodyPr>
          <a:lstStyle>
            <a:lvl1pPr marL="172800" indent="-180000" algn="l" defTabSz="684213" rtl="0" eaLnBrk="1" fontAlgn="base" hangingPunct="1">
              <a:lnSpc>
                <a:spcPts val="3680"/>
              </a:lnSpc>
              <a:spcBef>
                <a:spcPts val="0"/>
              </a:spcBef>
              <a:spcAft>
                <a:spcPct val="0"/>
              </a:spcAft>
              <a:buClr>
                <a:schemeClr val="tx2"/>
              </a:buClr>
              <a:buSzPct val="90000"/>
              <a:buFont typeface="Arial" charset="0"/>
              <a:buNone/>
              <a:defRPr lang="en-US" sz="3200" i="1" kern="120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66675" indent="-91440" algn="ctr">
              <a:lnSpc>
                <a:spcPct val="105000"/>
              </a:lnSpc>
              <a:spcAft>
                <a:spcPts val="800"/>
              </a:spcAft>
            </a:pPr>
            <a:r>
              <a:rPr lang="en-US" sz="9600" b="1" i="0" noProof="0" dirty="0">
                <a:solidFill>
                  <a:schemeClr val="bg1"/>
                </a:solidFill>
              </a:rPr>
              <a:t>“</a:t>
            </a:r>
          </a:p>
        </p:txBody>
      </p:sp>
      <p:sp>
        <p:nvSpPr>
          <p:cNvPr id="24" name="Oval 23">
            <a:extLst>
              <a:ext uri="{FF2B5EF4-FFF2-40B4-BE49-F238E27FC236}">
                <a16:creationId xmlns:a16="http://schemas.microsoft.com/office/drawing/2014/main" id="{1BD117CE-38D2-4C42-9DB4-4A2E280B0DDF}"/>
              </a:ext>
            </a:extLst>
          </p:cNvPr>
          <p:cNvSpPr/>
          <p:nvPr userDrawn="1"/>
        </p:nvSpPr>
        <p:spPr>
          <a:xfrm>
            <a:off x="11230815" y="6327865"/>
            <a:ext cx="389686" cy="389684"/>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25" name="Straight Connector 24">
            <a:extLst>
              <a:ext uri="{FF2B5EF4-FFF2-40B4-BE49-F238E27FC236}">
                <a16:creationId xmlns:a16="http://schemas.microsoft.com/office/drawing/2014/main" id="{B8537828-887B-41E4-BAE4-D56B689E999B}"/>
              </a:ext>
            </a:extLst>
          </p:cNvPr>
          <p:cNvCxnSpPr/>
          <p:nvPr userDrawn="1"/>
        </p:nvCxnSpPr>
        <p:spPr>
          <a:xfrm>
            <a:off x="11107057" y="6294459"/>
            <a:ext cx="0" cy="45720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6" name="Slide Number Placeholder 13">
            <a:extLst>
              <a:ext uri="{FF2B5EF4-FFF2-40B4-BE49-F238E27FC236}">
                <a16:creationId xmlns:a16="http://schemas.microsoft.com/office/drawing/2014/main" id="{C30B13EC-FDE4-4948-916D-4C19A15AA25F}"/>
              </a:ext>
            </a:extLst>
          </p:cNvPr>
          <p:cNvSpPr>
            <a:spLocks noGrp="1"/>
          </p:cNvSpPr>
          <p:nvPr>
            <p:ph type="sldNum" sz="quarter" idx="19"/>
          </p:nvPr>
        </p:nvSpPr>
        <p:spPr>
          <a:xfrm>
            <a:off x="11230806" y="6327866"/>
            <a:ext cx="389686" cy="393610"/>
          </a:xfrm>
          <a:prstGeom prst="rect">
            <a:avLst/>
          </a:prstGeom>
        </p:spPr>
        <p:txBody>
          <a:bodyPr lIns="0" rIns="0" anchor="ctr" anchorCtr="1"/>
          <a:lstStyle>
            <a:lvl1pPr algn="ctr">
              <a:defRPr sz="1000">
                <a:solidFill>
                  <a:schemeClr val="bg1"/>
                </a:solidFill>
                <a:latin typeface="+mn-lt"/>
                <a:cs typeface="Arial" panose="020B0604020202020204" pitchFamily="34" charset="0"/>
              </a:defRPr>
            </a:lvl1pPr>
          </a:lstStyle>
          <a:p>
            <a:fld id="{DCB4E619-4CA9-4A22-920F-20396BF50470}" type="slidenum">
              <a:rPr lang="en-US" noProof="0" smtClean="0"/>
              <a:pPr/>
              <a:t>‹#›</a:t>
            </a:fld>
            <a:endParaRPr lang="en-US" noProof="0" dirty="0"/>
          </a:p>
        </p:txBody>
      </p:sp>
      <p:cxnSp>
        <p:nvCxnSpPr>
          <p:cNvPr id="27" name="Straight Connector 26">
            <a:extLst>
              <a:ext uri="{FF2B5EF4-FFF2-40B4-BE49-F238E27FC236}">
                <a16:creationId xmlns:a16="http://schemas.microsoft.com/office/drawing/2014/main" id="{1DCB14C0-E2E4-43A3-BF4F-3245EC9D047E}"/>
              </a:ext>
            </a:extLst>
          </p:cNvPr>
          <p:cNvCxnSpPr/>
          <p:nvPr userDrawn="1"/>
        </p:nvCxnSpPr>
        <p:spPr>
          <a:xfrm>
            <a:off x="0" y="6523059"/>
            <a:ext cx="1110996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31051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275E893-B909-4F92-896C-1901CA75CC6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Freeform: Shape 21">
            <a:extLst>
              <a:ext uri="{FF2B5EF4-FFF2-40B4-BE49-F238E27FC236}">
                <a16:creationId xmlns:a16="http://schemas.microsoft.com/office/drawing/2014/main" id="{64A6DB18-4C6E-41E3-B11B-1FE933E84ABD}"/>
              </a:ext>
            </a:extLst>
          </p:cNvPr>
          <p:cNvSpPr/>
          <p:nvPr userDrawn="1"/>
        </p:nvSpPr>
        <p:spPr>
          <a:xfrm rot="19800000">
            <a:off x="-1368850" y="-967093"/>
            <a:ext cx="8283042" cy="3255962"/>
          </a:xfrm>
          <a:custGeom>
            <a:avLst/>
            <a:gdLst>
              <a:gd name="connsiteX0" fmla="*/ 8159309 w 8283042"/>
              <a:gd name="connsiteY0" fmla="*/ 3184525 h 3255962"/>
              <a:gd name="connsiteX1" fmla="*/ 8283042 w 8283042"/>
              <a:gd name="connsiteY1" fmla="*/ 3255962 h 3255962"/>
              <a:gd name="connsiteX2" fmla="*/ 0 w 8283042"/>
              <a:gd name="connsiteY2" fmla="*/ 3255962 h 3255962"/>
              <a:gd name="connsiteX3" fmla="*/ 41244 w 8283042"/>
              <a:gd name="connsiteY3" fmla="*/ 3184525 h 3255962"/>
              <a:gd name="connsiteX4" fmla="*/ 7284932 w 8283042"/>
              <a:gd name="connsiteY4" fmla="*/ 2679703 h 3255962"/>
              <a:gd name="connsiteX5" fmla="*/ 7408664 w 8283042"/>
              <a:gd name="connsiteY5" fmla="*/ 2751140 h 3255962"/>
              <a:gd name="connsiteX6" fmla="*/ 291459 w 8283042"/>
              <a:gd name="connsiteY6" fmla="*/ 2751140 h 3255962"/>
              <a:gd name="connsiteX7" fmla="*/ 332703 w 8283042"/>
              <a:gd name="connsiteY7" fmla="*/ 2679703 h 3255962"/>
              <a:gd name="connsiteX8" fmla="*/ 6121836 w 8283042"/>
              <a:gd name="connsiteY8" fmla="*/ 2008189 h 3255962"/>
              <a:gd name="connsiteX9" fmla="*/ 720402 w 8283042"/>
              <a:gd name="connsiteY9" fmla="*/ 2008189 h 3255962"/>
              <a:gd name="connsiteX10" fmla="*/ 1123681 w 8283042"/>
              <a:gd name="connsiteY10" fmla="*/ 1309689 h 3255962"/>
              <a:gd name="connsiteX11" fmla="*/ 4911998 w 8283042"/>
              <a:gd name="connsiteY11" fmla="*/ 1309689 h 3255962"/>
              <a:gd name="connsiteX12" fmla="*/ 4716772 w 8283042"/>
              <a:gd name="connsiteY12" fmla="*/ 1196975 h 3255962"/>
              <a:gd name="connsiteX13" fmla="*/ 1188756 w 8283042"/>
              <a:gd name="connsiteY13" fmla="*/ 1196976 h 3255962"/>
              <a:gd name="connsiteX14" fmla="*/ 1879830 w 8283042"/>
              <a:gd name="connsiteY14" fmla="*/ 0 h 3255962"/>
              <a:gd name="connsiteX15" fmla="*/ 2643550 w 8283042"/>
              <a:gd name="connsiteY15" fmla="*/ 0 h 3255962"/>
              <a:gd name="connsiteX16" fmla="*/ 6462789 w 8283042"/>
              <a:gd name="connsiteY16" fmla="*/ 2205038 h 3255962"/>
              <a:gd name="connsiteX17" fmla="*/ 6897231 w 8283042"/>
              <a:gd name="connsiteY17" fmla="*/ 2455864 h 3255962"/>
              <a:gd name="connsiteX18" fmla="*/ 461936 w 8283042"/>
              <a:gd name="connsiteY18" fmla="*/ 2455864 h 3255962"/>
              <a:gd name="connsiteX19" fmla="*/ 606750 w 8283042"/>
              <a:gd name="connsiteY19" fmla="*/ 2205039 h 3255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283042" h="3255962">
                <a:moveTo>
                  <a:pt x="8159309" y="3184525"/>
                </a:moveTo>
                <a:lnTo>
                  <a:pt x="8283042" y="3255962"/>
                </a:lnTo>
                <a:lnTo>
                  <a:pt x="0" y="3255962"/>
                </a:lnTo>
                <a:lnTo>
                  <a:pt x="41244" y="3184525"/>
                </a:lnTo>
                <a:close/>
                <a:moveTo>
                  <a:pt x="7284932" y="2679703"/>
                </a:moveTo>
                <a:lnTo>
                  <a:pt x="7408664" y="2751140"/>
                </a:lnTo>
                <a:lnTo>
                  <a:pt x="291459" y="2751140"/>
                </a:lnTo>
                <a:lnTo>
                  <a:pt x="332703" y="2679703"/>
                </a:lnTo>
                <a:close/>
                <a:moveTo>
                  <a:pt x="6121836" y="2008189"/>
                </a:moveTo>
                <a:lnTo>
                  <a:pt x="720402" y="2008189"/>
                </a:lnTo>
                <a:lnTo>
                  <a:pt x="1123681" y="1309689"/>
                </a:lnTo>
                <a:lnTo>
                  <a:pt x="4911998" y="1309689"/>
                </a:lnTo>
                <a:close/>
                <a:moveTo>
                  <a:pt x="4716772" y="1196975"/>
                </a:moveTo>
                <a:lnTo>
                  <a:pt x="1188756" y="1196976"/>
                </a:lnTo>
                <a:lnTo>
                  <a:pt x="1879830" y="0"/>
                </a:lnTo>
                <a:lnTo>
                  <a:pt x="2643550" y="0"/>
                </a:lnTo>
                <a:close/>
                <a:moveTo>
                  <a:pt x="6462789" y="2205038"/>
                </a:moveTo>
                <a:lnTo>
                  <a:pt x="6897231" y="2455864"/>
                </a:lnTo>
                <a:lnTo>
                  <a:pt x="461936" y="2455864"/>
                </a:lnTo>
                <a:lnTo>
                  <a:pt x="606750" y="2205039"/>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 name="Title 1">
            <a:extLst>
              <a:ext uri="{FF2B5EF4-FFF2-40B4-BE49-F238E27FC236}">
                <a16:creationId xmlns:a16="http://schemas.microsoft.com/office/drawing/2014/main" id="{CBE30369-1DF2-4ABA-B24A-6BFD5F61E22A}"/>
              </a:ext>
            </a:extLst>
          </p:cNvPr>
          <p:cNvSpPr>
            <a:spLocks noGrp="1"/>
          </p:cNvSpPr>
          <p:nvPr userDrawn="1">
            <p:ph type="title" hasCustomPrompt="1"/>
          </p:nvPr>
        </p:nvSpPr>
        <p:spPr>
          <a:xfrm>
            <a:off x="5124562" y="2409371"/>
            <a:ext cx="6354526" cy="3577863"/>
          </a:xfrm>
        </p:spPr>
        <p:txBody>
          <a:bodyPr vert="horz" lIns="91440" tIns="45720" rIns="91440" bIns="45720" rtlCol="0" anchor="t">
            <a:noAutofit/>
          </a:bodyPr>
          <a:lstStyle>
            <a:lvl1pPr>
              <a:lnSpc>
                <a:spcPct val="100000"/>
              </a:lnSpc>
              <a:defRPr lang="en-GB" sz="3200" b="1" spc="0">
                <a:solidFill>
                  <a:schemeClr val="tx2"/>
                </a:solidFill>
                <a:latin typeface="+mj-lt"/>
              </a:defRPr>
            </a:lvl1pPr>
          </a:lstStyle>
          <a:p>
            <a:pPr marL="0" lvl="0"/>
            <a:r>
              <a:rPr lang="en-US" noProof="0"/>
              <a:t>Quote</a:t>
            </a:r>
          </a:p>
        </p:txBody>
      </p:sp>
      <p:sp>
        <p:nvSpPr>
          <p:cNvPr id="17" name="Oval 16">
            <a:extLst>
              <a:ext uri="{FF2B5EF4-FFF2-40B4-BE49-F238E27FC236}">
                <a16:creationId xmlns:a16="http://schemas.microsoft.com/office/drawing/2014/main" id="{811B3AF5-0AF9-445C-9B18-5CED755A048F}"/>
              </a:ext>
            </a:extLst>
          </p:cNvPr>
          <p:cNvSpPr/>
          <p:nvPr userDrawn="1"/>
        </p:nvSpPr>
        <p:spPr>
          <a:xfrm>
            <a:off x="424005" y="1400629"/>
            <a:ext cx="3698738" cy="36987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Picture Placeholder 21">
            <a:extLst>
              <a:ext uri="{FF2B5EF4-FFF2-40B4-BE49-F238E27FC236}">
                <a16:creationId xmlns:a16="http://schemas.microsoft.com/office/drawing/2014/main" id="{FF97C0E2-E15D-4EB9-9FF8-CB859892B95B}"/>
              </a:ext>
            </a:extLst>
          </p:cNvPr>
          <p:cNvSpPr>
            <a:spLocks noGrp="1"/>
          </p:cNvSpPr>
          <p:nvPr userDrawn="1">
            <p:ph type="pic" sz="quarter" idx="14" hasCustomPrompt="1"/>
          </p:nvPr>
        </p:nvSpPr>
        <p:spPr>
          <a:xfrm>
            <a:off x="562502" y="1539126"/>
            <a:ext cx="3421745" cy="3421745"/>
          </a:xfrm>
          <a:prstGeom prst="ellipse">
            <a:avLst/>
          </a:prstGeom>
          <a:pattFill prst="dkUpDiag">
            <a:fgClr>
              <a:schemeClr val="accent3"/>
            </a:fgClr>
            <a:bgClr>
              <a:schemeClr val="accent3">
                <a:lumMod val="50000"/>
              </a:schemeClr>
            </a:bgClr>
          </a:pattFill>
        </p:spPr>
        <p:txBody>
          <a:bodyPr vert="horz" lIns="91440" tIns="45720" rIns="91440" bIns="45720" rtlCol="0" anchor="t" anchorCtr="1">
            <a:noAutofit/>
          </a:bodyPr>
          <a:lstStyle>
            <a:lvl1pPr>
              <a:defRPr lang="en-GB" sz="1600" dirty="0">
                <a:solidFill>
                  <a:schemeClr val="bg1"/>
                </a:solidFill>
                <a:latin typeface="+mn-lt"/>
                <a:cs typeface="Arial" panose="020B0604020202020204" pitchFamily="34" charset="0"/>
              </a:defRPr>
            </a:lvl1pPr>
          </a:lstStyle>
          <a:p>
            <a:pPr marL="0" lvl="0" indent="0" algn="ctr">
              <a:buNone/>
            </a:pPr>
            <a:r>
              <a:rPr lang="en-US" noProof="0" dirty="0"/>
              <a:t>Insert Image</a:t>
            </a:r>
          </a:p>
        </p:txBody>
      </p:sp>
      <p:sp>
        <p:nvSpPr>
          <p:cNvPr id="23" name="Text Placeholder 2">
            <a:extLst>
              <a:ext uri="{FF2B5EF4-FFF2-40B4-BE49-F238E27FC236}">
                <a16:creationId xmlns:a16="http://schemas.microsoft.com/office/drawing/2014/main" id="{1482934F-D15B-433B-8563-5A4037ECB287}"/>
              </a:ext>
            </a:extLst>
          </p:cNvPr>
          <p:cNvSpPr txBox="1">
            <a:spLocks/>
          </p:cNvSpPr>
          <p:nvPr userDrawn="1"/>
        </p:nvSpPr>
        <p:spPr bwMode="auto">
          <a:xfrm>
            <a:off x="4411650" y="1923750"/>
            <a:ext cx="800100" cy="1505250"/>
          </a:xfrm>
          <a:prstGeom prst="rect">
            <a:avLst/>
          </a:prstGeom>
          <a:noFill/>
        </p:spPr>
        <p:txBody>
          <a:bodyPr wrap="square" lIns="91440" tIns="45720" rIns="91440" bIns="45720" numCol="1" anchor="ctr" anchorCtr="0" compatLnSpc="1">
            <a:prstTxWarp prst="textNoShape">
              <a:avLst/>
            </a:prstTxWarp>
            <a:noAutofit/>
          </a:bodyPr>
          <a:lstStyle>
            <a:lvl1pPr marL="172800" indent="-180000" algn="l" defTabSz="684213" rtl="0" eaLnBrk="1" fontAlgn="base" hangingPunct="1">
              <a:lnSpc>
                <a:spcPts val="3680"/>
              </a:lnSpc>
              <a:spcBef>
                <a:spcPts val="0"/>
              </a:spcBef>
              <a:spcAft>
                <a:spcPct val="0"/>
              </a:spcAft>
              <a:buClr>
                <a:schemeClr val="tx2"/>
              </a:buClr>
              <a:buSzPct val="90000"/>
              <a:buFont typeface="Arial" charset="0"/>
              <a:buNone/>
              <a:defRPr lang="en-US" sz="3200" i="1" kern="120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66675" indent="-91440" algn="ctr">
              <a:lnSpc>
                <a:spcPct val="105000"/>
              </a:lnSpc>
              <a:spcAft>
                <a:spcPts val="800"/>
              </a:spcAft>
            </a:pPr>
            <a:r>
              <a:rPr lang="en-US" sz="9600" b="1" i="0" noProof="0" dirty="0">
                <a:solidFill>
                  <a:schemeClr val="tx2"/>
                </a:solidFill>
              </a:rPr>
              <a:t>“</a:t>
            </a:r>
          </a:p>
        </p:txBody>
      </p:sp>
      <p:sp>
        <p:nvSpPr>
          <p:cNvPr id="8" name="Oval 7">
            <a:extLst>
              <a:ext uri="{FF2B5EF4-FFF2-40B4-BE49-F238E27FC236}">
                <a16:creationId xmlns:a16="http://schemas.microsoft.com/office/drawing/2014/main" id="{F4F7B2FA-9CC6-4114-86A4-1AFC7AB8DC4E}"/>
              </a:ext>
            </a:extLst>
          </p:cNvPr>
          <p:cNvSpPr/>
          <p:nvPr userDrawn="1"/>
        </p:nvSpPr>
        <p:spPr>
          <a:xfrm>
            <a:off x="11230815" y="6327865"/>
            <a:ext cx="389686" cy="3896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9" name="Straight Connector 8">
            <a:extLst>
              <a:ext uri="{FF2B5EF4-FFF2-40B4-BE49-F238E27FC236}">
                <a16:creationId xmlns:a16="http://schemas.microsoft.com/office/drawing/2014/main" id="{95CEB9D3-1AE0-4506-94BF-5A0560B20E83}"/>
              </a:ext>
            </a:extLst>
          </p:cNvPr>
          <p:cNvCxnSpPr/>
          <p:nvPr userDrawn="1"/>
        </p:nvCxnSpPr>
        <p:spPr>
          <a:xfrm>
            <a:off x="11107057" y="6294459"/>
            <a:ext cx="0" cy="45720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Slide Number Placeholder 13">
            <a:extLst>
              <a:ext uri="{FF2B5EF4-FFF2-40B4-BE49-F238E27FC236}">
                <a16:creationId xmlns:a16="http://schemas.microsoft.com/office/drawing/2014/main" id="{C22B8D4B-39B9-4EAD-AE41-4C1E961EAF81}"/>
              </a:ext>
            </a:extLst>
          </p:cNvPr>
          <p:cNvSpPr>
            <a:spLocks noGrp="1"/>
          </p:cNvSpPr>
          <p:nvPr>
            <p:ph type="sldNum" sz="quarter" idx="19"/>
          </p:nvPr>
        </p:nvSpPr>
        <p:spPr>
          <a:xfrm>
            <a:off x="11230806" y="6327866"/>
            <a:ext cx="389686" cy="393610"/>
          </a:xfrm>
          <a:prstGeom prst="rect">
            <a:avLst/>
          </a:prstGeom>
        </p:spPr>
        <p:txBody>
          <a:bodyPr lIns="0" rIns="0" anchor="ctr" anchorCtr="1"/>
          <a:lstStyle>
            <a:lvl1pPr algn="ctr">
              <a:defRPr sz="1000">
                <a:solidFill>
                  <a:schemeClr val="bg1"/>
                </a:solidFill>
                <a:latin typeface="+mn-lt"/>
                <a:cs typeface="Arial" panose="020B0604020202020204" pitchFamily="34" charset="0"/>
              </a:defRPr>
            </a:lvl1pPr>
          </a:lstStyle>
          <a:p>
            <a:fld id="{DCB4E619-4CA9-4A22-920F-20396BF50470}" type="slidenum">
              <a:rPr lang="en-US" noProof="0" smtClean="0"/>
              <a:pPr/>
              <a:t>‹#›</a:t>
            </a:fld>
            <a:endParaRPr lang="en-US" noProof="0" dirty="0"/>
          </a:p>
        </p:txBody>
      </p:sp>
      <p:cxnSp>
        <p:nvCxnSpPr>
          <p:cNvPr id="11" name="Straight Connector 10">
            <a:extLst>
              <a:ext uri="{FF2B5EF4-FFF2-40B4-BE49-F238E27FC236}">
                <a16:creationId xmlns:a16="http://schemas.microsoft.com/office/drawing/2014/main" id="{BEEF5E30-7D94-4346-8B55-79B1AFC23045}"/>
              </a:ext>
            </a:extLst>
          </p:cNvPr>
          <p:cNvCxnSpPr/>
          <p:nvPr userDrawn="1"/>
        </p:nvCxnSpPr>
        <p:spPr>
          <a:xfrm>
            <a:off x="0" y="6523059"/>
            <a:ext cx="1110996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28165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Slide Curve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275E893-B909-4F92-896C-1901CA75CC6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0" name="Freeform: Shape 29">
            <a:extLst>
              <a:ext uri="{FF2B5EF4-FFF2-40B4-BE49-F238E27FC236}">
                <a16:creationId xmlns:a16="http://schemas.microsoft.com/office/drawing/2014/main" id="{2E5F57C8-1811-4EED-A1DD-F65E022CFF71}"/>
              </a:ext>
            </a:extLst>
          </p:cNvPr>
          <p:cNvSpPr>
            <a:spLocks/>
          </p:cNvSpPr>
          <p:nvPr/>
        </p:nvSpPr>
        <p:spPr bwMode="auto">
          <a:xfrm rot="20994946">
            <a:off x="-308388" y="270107"/>
            <a:ext cx="12759629" cy="3500921"/>
          </a:xfrm>
          <a:custGeom>
            <a:avLst/>
            <a:gdLst>
              <a:gd name="connsiteX0" fmla="*/ 10516035 w 12759629"/>
              <a:gd name="connsiteY0" fmla="*/ 2541856 h 3500921"/>
              <a:gd name="connsiteX1" fmla="*/ 12070532 w 12759629"/>
              <a:gd name="connsiteY1" fmla="*/ 3047516 h 3500921"/>
              <a:gd name="connsiteX2" fmla="*/ 12340450 w 12759629"/>
              <a:gd name="connsiteY2" fmla="*/ 3189806 h 3500921"/>
              <a:gd name="connsiteX3" fmla="*/ 12320059 w 12759629"/>
              <a:gd name="connsiteY3" fmla="*/ 3304463 h 3500921"/>
              <a:gd name="connsiteX4" fmla="*/ 12187055 w 12759629"/>
              <a:gd name="connsiteY4" fmla="*/ 3237627 h 3500921"/>
              <a:gd name="connsiteX5" fmla="*/ 9703854 w 12759629"/>
              <a:gd name="connsiteY5" fmla="*/ 2636906 h 3500921"/>
              <a:gd name="connsiteX6" fmla="*/ 6410869 w 12759629"/>
              <a:gd name="connsiteY6" fmla="*/ 3114646 h 3500921"/>
              <a:gd name="connsiteX7" fmla="*/ 3103029 w 12759629"/>
              <a:gd name="connsiteY7" fmla="*/ 3500820 h 3500921"/>
              <a:gd name="connsiteX8" fmla="*/ 27535 w 12759629"/>
              <a:gd name="connsiteY8" fmla="*/ 2961569 h 3500921"/>
              <a:gd name="connsiteX9" fmla="*/ 0 w 12759629"/>
              <a:gd name="connsiteY9" fmla="*/ 2948829 h 3500921"/>
              <a:gd name="connsiteX10" fmla="*/ 6084 w 12759629"/>
              <a:gd name="connsiteY10" fmla="*/ 2914623 h 3500921"/>
              <a:gd name="connsiteX11" fmla="*/ 36566 w 12759629"/>
              <a:gd name="connsiteY11" fmla="*/ 2929330 h 3500921"/>
              <a:gd name="connsiteX12" fmla="*/ 3107981 w 12759629"/>
              <a:gd name="connsiteY12" fmla="*/ 3484895 h 3500921"/>
              <a:gd name="connsiteX13" fmla="*/ 6410869 w 12759629"/>
              <a:gd name="connsiteY13" fmla="*/ 3035023 h 3500921"/>
              <a:gd name="connsiteX14" fmla="*/ 9693950 w 12759629"/>
              <a:gd name="connsiteY14" fmla="*/ 2477659 h 3500921"/>
              <a:gd name="connsiteX15" fmla="*/ 10516035 w 12759629"/>
              <a:gd name="connsiteY15" fmla="*/ 2541856 h 3500921"/>
              <a:gd name="connsiteX16" fmla="*/ 10663864 w 12759629"/>
              <a:gd name="connsiteY16" fmla="*/ 1743885 h 3500921"/>
              <a:gd name="connsiteX17" fmla="*/ 12361031 w 12759629"/>
              <a:gd name="connsiteY17" fmla="*/ 2490300 h 3500921"/>
              <a:gd name="connsiteX18" fmla="*/ 12452364 w 12759629"/>
              <a:gd name="connsiteY18" fmla="*/ 2560519 h 3500921"/>
              <a:gd name="connsiteX19" fmla="*/ 12394470 w 12759629"/>
              <a:gd name="connsiteY19" fmla="*/ 2886055 h 3500921"/>
              <a:gd name="connsiteX20" fmla="*/ 12350704 w 12759629"/>
              <a:gd name="connsiteY20" fmla="*/ 2856440 h 3500921"/>
              <a:gd name="connsiteX21" fmla="*/ 9674113 w 12759629"/>
              <a:gd name="connsiteY21" fmla="*/ 2079999 h 3500921"/>
              <a:gd name="connsiteX22" fmla="*/ 6410950 w 12759629"/>
              <a:gd name="connsiteY22" fmla="*/ 2820279 h 3500921"/>
              <a:gd name="connsiteX23" fmla="*/ 3123029 w 12759629"/>
              <a:gd name="connsiteY23" fmla="*/ 3433200 h 3500921"/>
              <a:gd name="connsiteX24" fmla="*/ 64774 w 12759629"/>
              <a:gd name="connsiteY24" fmla="*/ 2832803 h 3500921"/>
              <a:gd name="connsiteX25" fmla="*/ 24504 w 12759629"/>
              <a:gd name="connsiteY25" fmla="*/ 2811044 h 3500921"/>
              <a:gd name="connsiteX26" fmla="*/ 47732 w 12759629"/>
              <a:gd name="connsiteY26" fmla="*/ 2680435 h 3500921"/>
              <a:gd name="connsiteX27" fmla="*/ 97636 w 12759629"/>
              <a:gd name="connsiteY27" fmla="*/ 2708386 h 3500921"/>
              <a:gd name="connsiteX28" fmla="*/ 3137884 w 12759629"/>
              <a:gd name="connsiteY28" fmla="*/ 3361559 h 3500921"/>
              <a:gd name="connsiteX29" fmla="*/ 6410950 w 12759629"/>
              <a:gd name="connsiteY29" fmla="*/ 2565559 h 3500921"/>
              <a:gd name="connsiteX30" fmla="*/ 9649354 w 12759629"/>
              <a:gd name="connsiteY30" fmla="*/ 1697920 h 3500921"/>
              <a:gd name="connsiteX31" fmla="*/ 10663864 w 12759629"/>
              <a:gd name="connsiteY31" fmla="*/ 1743885 h 3500921"/>
              <a:gd name="connsiteX32" fmla="*/ 10969792 w 12759629"/>
              <a:gd name="connsiteY32" fmla="*/ 889041 h 3500921"/>
              <a:gd name="connsiteX33" fmla="*/ 12565593 w 12759629"/>
              <a:gd name="connsiteY33" fmla="*/ 1623395 h 3500921"/>
              <a:gd name="connsiteX34" fmla="*/ 12612354 w 12759629"/>
              <a:gd name="connsiteY34" fmla="*/ 1660905 h 3500921"/>
              <a:gd name="connsiteX35" fmla="*/ 12489095 w 12759629"/>
              <a:gd name="connsiteY35" fmla="*/ 2353982 h 3500921"/>
              <a:gd name="connsiteX36" fmla="*/ 12488942 w 12759629"/>
              <a:gd name="connsiteY36" fmla="*/ 2353851 h 3500921"/>
              <a:gd name="connsiteX37" fmla="*/ 9633837 w 12759629"/>
              <a:gd name="connsiteY37" fmla="*/ 1455647 h 3500921"/>
              <a:gd name="connsiteX38" fmla="*/ 6410394 w 12759629"/>
              <a:gd name="connsiteY38" fmla="*/ 2398498 h 3500921"/>
              <a:gd name="connsiteX39" fmla="*/ 3147339 w 12759629"/>
              <a:gd name="connsiteY39" fmla="*/ 3281676 h 3500921"/>
              <a:gd name="connsiteX40" fmla="*/ 120302 w 12759629"/>
              <a:gd name="connsiteY40" fmla="*/ 2620525 h 3500921"/>
              <a:gd name="connsiteX41" fmla="*/ 64391 w 12759629"/>
              <a:gd name="connsiteY41" fmla="*/ 2586765 h 3500921"/>
              <a:gd name="connsiteX42" fmla="*/ 129014 w 12759629"/>
              <a:gd name="connsiteY42" fmla="*/ 2223396 h 3500921"/>
              <a:gd name="connsiteX43" fmla="*/ 207516 w 12759629"/>
              <a:gd name="connsiteY43" fmla="*/ 2271822 h 3500921"/>
              <a:gd name="connsiteX44" fmla="*/ 3196854 w 12759629"/>
              <a:gd name="connsiteY44" fmla="*/ 2875891 h 3500921"/>
              <a:gd name="connsiteX45" fmla="*/ 6410395 w 12759629"/>
              <a:gd name="connsiteY45" fmla="*/ 1805735 h 3500921"/>
              <a:gd name="connsiteX46" fmla="*/ 9579371 w 12759629"/>
              <a:gd name="connsiteY46" fmla="*/ 846970 h 3500921"/>
              <a:gd name="connsiteX47" fmla="*/ 10969792 w 12759629"/>
              <a:gd name="connsiteY47" fmla="*/ 889041 h 3500921"/>
              <a:gd name="connsiteX48" fmla="*/ 12695153 w 12759629"/>
              <a:gd name="connsiteY48" fmla="*/ 821327 h 3500921"/>
              <a:gd name="connsiteX49" fmla="*/ 12759629 w 12759629"/>
              <a:gd name="connsiteY49" fmla="*/ 832794 h 3500921"/>
              <a:gd name="connsiteX50" fmla="*/ 12754040 w 12759629"/>
              <a:gd name="connsiteY50" fmla="*/ 864218 h 3500921"/>
              <a:gd name="connsiteX51" fmla="*/ 9634801 w 12759629"/>
              <a:gd name="connsiteY51" fmla="*/ 277064 h 3500921"/>
              <a:gd name="connsiteX52" fmla="*/ 12174055 w 12759629"/>
              <a:gd name="connsiteY52" fmla="*/ 728654 h 3500921"/>
              <a:gd name="connsiteX53" fmla="*/ 12314087 w 12759629"/>
              <a:gd name="connsiteY53" fmla="*/ 809460 h 3500921"/>
              <a:gd name="connsiteX54" fmla="*/ 12513862 w 12759629"/>
              <a:gd name="connsiteY54" fmla="*/ 939924 h 3500921"/>
              <a:gd name="connsiteX55" fmla="*/ 12714277 w 12759629"/>
              <a:gd name="connsiteY55" fmla="*/ 1087803 h 3500921"/>
              <a:gd name="connsiteX56" fmla="*/ 12643623 w 12759629"/>
              <a:gd name="connsiteY56" fmla="*/ 1485082 h 3500921"/>
              <a:gd name="connsiteX57" fmla="*/ 12600454 w 12759629"/>
              <a:gd name="connsiteY57" fmla="*/ 1452040 h 3500921"/>
              <a:gd name="connsiteX58" fmla="*/ 9589210 w 12759629"/>
              <a:gd name="connsiteY58" fmla="*/ 735230 h 3500921"/>
              <a:gd name="connsiteX59" fmla="*/ 6425088 w 12759629"/>
              <a:gd name="connsiteY59" fmla="*/ 1694315 h 3500921"/>
              <a:gd name="connsiteX60" fmla="*/ 3221352 w 12759629"/>
              <a:gd name="connsiteY60" fmla="*/ 2804625 h 3500921"/>
              <a:gd name="connsiteX61" fmla="*/ 227896 w 12759629"/>
              <a:gd name="connsiteY61" fmla="*/ 2237254 h 3500921"/>
              <a:gd name="connsiteX62" fmla="*/ 136311 w 12759629"/>
              <a:gd name="connsiteY62" fmla="*/ 2182365 h 3500921"/>
              <a:gd name="connsiteX63" fmla="*/ 209053 w 12759629"/>
              <a:gd name="connsiteY63" fmla="*/ 1773343 h 3500921"/>
              <a:gd name="connsiteX64" fmla="*/ 316297 w 12759629"/>
              <a:gd name="connsiteY64" fmla="*/ 1834690 h 3500921"/>
              <a:gd name="connsiteX65" fmla="*/ 3216401 w 12759629"/>
              <a:gd name="connsiteY65" fmla="*/ 2350950 h 3500921"/>
              <a:gd name="connsiteX66" fmla="*/ 6425087 w 12759629"/>
              <a:gd name="connsiteY66" fmla="*/ 1240640 h 3500921"/>
              <a:gd name="connsiteX67" fmla="*/ 8321580 w 12759629"/>
              <a:gd name="connsiteY67" fmla="*/ 548189 h 3500921"/>
              <a:gd name="connsiteX68" fmla="*/ 9584258 w 12759629"/>
              <a:gd name="connsiteY68" fmla="*/ 281555 h 3500921"/>
              <a:gd name="connsiteX69" fmla="*/ 8076887 w 12759629"/>
              <a:gd name="connsiteY69" fmla="*/ 0 h 3500921"/>
              <a:gd name="connsiteX70" fmla="*/ 9077142 w 12759629"/>
              <a:gd name="connsiteY70" fmla="*/ 177888 h 3500921"/>
              <a:gd name="connsiteX71" fmla="*/ 8801496 w 12759629"/>
              <a:gd name="connsiteY71" fmla="*/ 241291 h 3500921"/>
              <a:gd name="connsiteX72" fmla="*/ 6485520 w 12759629"/>
              <a:gd name="connsiteY72" fmla="*/ 1101274 h 3500921"/>
              <a:gd name="connsiteX73" fmla="*/ 3365985 w 12759629"/>
              <a:gd name="connsiteY73" fmla="*/ 2267067 h 3500921"/>
              <a:gd name="connsiteX74" fmla="*/ 393929 w 12759629"/>
              <a:gd name="connsiteY74" fmla="*/ 1766952 h 3500921"/>
              <a:gd name="connsiteX75" fmla="*/ 227146 w 12759629"/>
              <a:gd name="connsiteY75" fmla="*/ 1671603 h 3500921"/>
              <a:gd name="connsiteX76" fmla="*/ 298125 w 12759629"/>
              <a:gd name="connsiteY76" fmla="*/ 1272495 h 3500921"/>
              <a:gd name="connsiteX77" fmla="*/ 466713 w 12759629"/>
              <a:gd name="connsiteY77" fmla="*/ 1365124 h 3500921"/>
              <a:gd name="connsiteX78" fmla="*/ 3346178 w 12759629"/>
              <a:gd name="connsiteY78" fmla="*/ 1817461 h 3500921"/>
              <a:gd name="connsiteX79" fmla="*/ 6470665 w 12759629"/>
              <a:gd name="connsiteY79" fmla="*/ 651668 h 3500921"/>
              <a:gd name="connsiteX80" fmla="*/ 7856352 w 12759629"/>
              <a:gd name="connsiteY80" fmla="*/ 73683 h 3500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2759629" h="3500921">
                <a:moveTo>
                  <a:pt x="10516035" y="2541856"/>
                </a:moveTo>
                <a:cubicBezTo>
                  <a:pt x="11030903" y="2624900"/>
                  <a:pt x="11548218" y="2790173"/>
                  <a:pt x="12070532" y="3047516"/>
                </a:cubicBezTo>
                <a:lnTo>
                  <a:pt x="12340450" y="3189806"/>
                </a:lnTo>
                <a:lnTo>
                  <a:pt x="12320059" y="3304463"/>
                </a:lnTo>
                <a:lnTo>
                  <a:pt x="12187055" y="3237627"/>
                </a:lnTo>
                <a:cubicBezTo>
                  <a:pt x="11350964" y="2834721"/>
                  <a:pt x="10524624" y="2642878"/>
                  <a:pt x="9703854" y="2636906"/>
                </a:cubicBezTo>
                <a:cubicBezTo>
                  <a:pt x="8604542" y="2609038"/>
                  <a:pt x="7510181" y="2915588"/>
                  <a:pt x="6410869" y="3114646"/>
                </a:cubicBezTo>
                <a:cubicBezTo>
                  <a:pt x="5311558" y="3349536"/>
                  <a:pt x="4207293" y="3484895"/>
                  <a:pt x="3103029" y="3500820"/>
                </a:cubicBezTo>
                <a:cubicBezTo>
                  <a:pt x="2072424" y="3504552"/>
                  <a:pt x="1041819" y="3406811"/>
                  <a:pt x="27535" y="2961569"/>
                </a:cubicBezTo>
                <a:lnTo>
                  <a:pt x="0" y="2948829"/>
                </a:lnTo>
                <a:lnTo>
                  <a:pt x="6084" y="2914623"/>
                </a:lnTo>
                <a:lnTo>
                  <a:pt x="36566" y="2929330"/>
                </a:lnTo>
                <a:cubicBezTo>
                  <a:pt x="1046771" y="3391821"/>
                  <a:pt x="2077376" y="3496093"/>
                  <a:pt x="3107981" y="3484895"/>
                </a:cubicBezTo>
                <a:cubicBezTo>
                  <a:pt x="4212245" y="3461008"/>
                  <a:pt x="5311557" y="3305743"/>
                  <a:pt x="6410869" y="3035023"/>
                </a:cubicBezTo>
                <a:cubicBezTo>
                  <a:pt x="7510181" y="2808097"/>
                  <a:pt x="8599590" y="2469697"/>
                  <a:pt x="9693950" y="2477659"/>
                </a:cubicBezTo>
                <a:cubicBezTo>
                  <a:pt x="9967541" y="2476664"/>
                  <a:pt x="10241440" y="2497565"/>
                  <a:pt x="10516035" y="2541856"/>
                </a:cubicBezTo>
                <a:close/>
                <a:moveTo>
                  <a:pt x="10663864" y="1743885"/>
                </a:moveTo>
                <a:cubicBezTo>
                  <a:pt x="11223806" y="1839737"/>
                  <a:pt x="11787945" y="2065808"/>
                  <a:pt x="12361031" y="2490300"/>
                </a:cubicBezTo>
                <a:lnTo>
                  <a:pt x="12452364" y="2560519"/>
                </a:lnTo>
                <a:lnTo>
                  <a:pt x="12394470" y="2886055"/>
                </a:lnTo>
                <a:lnTo>
                  <a:pt x="12350704" y="2856440"/>
                </a:lnTo>
                <a:cubicBezTo>
                  <a:pt x="11444342" y="2270184"/>
                  <a:pt x="10559227" y="2047662"/>
                  <a:pt x="9674113" y="2079999"/>
                </a:cubicBezTo>
                <a:cubicBezTo>
                  <a:pt x="8584741" y="2107859"/>
                  <a:pt x="7505273" y="2521779"/>
                  <a:pt x="6410950" y="2820279"/>
                </a:cubicBezTo>
                <a:cubicBezTo>
                  <a:pt x="5321578" y="3162559"/>
                  <a:pt x="4222304" y="3385439"/>
                  <a:pt x="3123029" y="3433200"/>
                </a:cubicBezTo>
                <a:cubicBezTo>
                  <a:pt x="2092458" y="3466780"/>
                  <a:pt x="1066240" y="3346448"/>
                  <a:pt x="64774" y="2832803"/>
                </a:cubicBezTo>
                <a:lnTo>
                  <a:pt x="24504" y="2811044"/>
                </a:lnTo>
                <a:lnTo>
                  <a:pt x="47732" y="2680435"/>
                </a:lnTo>
                <a:lnTo>
                  <a:pt x="97636" y="2708386"/>
                </a:lnTo>
                <a:cubicBezTo>
                  <a:pt x="1090380" y="3240061"/>
                  <a:pt x="2111955" y="3424990"/>
                  <a:pt x="3137884" y="3361559"/>
                </a:cubicBezTo>
                <a:cubicBezTo>
                  <a:pt x="4232207" y="3297879"/>
                  <a:pt x="5326530" y="2951619"/>
                  <a:pt x="6410950" y="2565559"/>
                </a:cubicBezTo>
                <a:cubicBezTo>
                  <a:pt x="7495369" y="2191439"/>
                  <a:pt x="8569886" y="1777519"/>
                  <a:pt x="9649354" y="1697920"/>
                </a:cubicBezTo>
                <a:cubicBezTo>
                  <a:pt x="9986687" y="1675532"/>
                  <a:pt x="10324505" y="1685793"/>
                  <a:pt x="10663864" y="1743885"/>
                </a:cubicBezTo>
                <a:close/>
                <a:moveTo>
                  <a:pt x="10969792" y="889041"/>
                </a:moveTo>
                <a:cubicBezTo>
                  <a:pt x="11494753" y="992910"/>
                  <a:pt x="12025114" y="1215559"/>
                  <a:pt x="12565593" y="1623395"/>
                </a:cubicBezTo>
                <a:lnTo>
                  <a:pt x="12612354" y="1660905"/>
                </a:lnTo>
                <a:lnTo>
                  <a:pt x="12489095" y="2353982"/>
                </a:lnTo>
                <a:lnTo>
                  <a:pt x="12488942" y="2353851"/>
                </a:lnTo>
                <a:cubicBezTo>
                  <a:pt x="11517970" y="1566603"/>
                  <a:pt x="10574007" y="1375584"/>
                  <a:pt x="9633837" y="1455647"/>
                </a:cubicBezTo>
                <a:cubicBezTo>
                  <a:pt x="8559356" y="1547147"/>
                  <a:pt x="7489826" y="1988736"/>
                  <a:pt x="6410394" y="2398498"/>
                </a:cubicBezTo>
                <a:cubicBezTo>
                  <a:pt x="5330962" y="2812239"/>
                  <a:pt x="4236674" y="3198132"/>
                  <a:pt x="3147339" y="3281676"/>
                </a:cubicBezTo>
                <a:cubicBezTo>
                  <a:pt x="2126087" y="3367457"/>
                  <a:pt x="1104834" y="3187502"/>
                  <a:pt x="120302" y="2620525"/>
                </a:cubicBezTo>
                <a:lnTo>
                  <a:pt x="64391" y="2586765"/>
                </a:lnTo>
                <a:lnTo>
                  <a:pt x="129014" y="2223396"/>
                </a:lnTo>
                <a:lnTo>
                  <a:pt x="207516" y="2271822"/>
                </a:lnTo>
                <a:cubicBezTo>
                  <a:pt x="1182202" y="2845122"/>
                  <a:pt x="2189528" y="3021347"/>
                  <a:pt x="3196854" y="2875891"/>
                </a:cubicBezTo>
                <a:cubicBezTo>
                  <a:pt x="4271335" y="2732674"/>
                  <a:pt x="5345816" y="2227432"/>
                  <a:pt x="6410395" y="1805735"/>
                </a:cubicBezTo>
                <a:cubicBezTo>
                  <a:pt x="7474973" y="1348233"/>
                  <a:pt x="8524696" y="978253"/>
                  <a:pt x="9579371" y="846970"/>
                </a:cubicBezTo>
                <a:cubicBezTo>
                  <a:pt x="10040791" y="798236"/>
                  <a:pt x="10503160" y="796713"/>
                  <a:pt x="10969792" y="889041"/>
                </a:cubicBezTo>
                <a:close/>
                <a:moveTo>
                  <a:pt x="12695153" y="821327"/>
                </a:moveTo>
                <a:lnTo>
                  <a:pt x="12759629" y="832794"/>
                </a:lnTo>
                <a:lnTo>
                  <a:pt x="12754040" y="864218"/>
                </a:lnTo>
                <a:close/>
                <a:moveTo>
                  <a:pt x="9634801" y="277064"/>
                </a:moveTo>
                <a:lnTo>
                  <a:pt x="12174055" y="728654"/>
                </a:lnTo>
                <a:lnTo>
                  <a:pt x="12314087" y="809460"/>
                </a:lnTo>
                <a:cubicBezTo>
                  <a:pt x="12380513" y="850280"/>
                  <a:pt x="12447102" y="893724"/>
                  <a:pt x="12513862" y="939924"/>
                </a:cubicBezTo>
                <a:lnTo>
                  <a:pt x="12714277" y="1087803"/>
                </a:lnTo>
                <a:lnTo>
                  <a:pt x="12643623" y="1485082"/>
                </a:lnTo>
                <a:lnTo>
                  <a:pt x="12600454" y="1452040"/>
                </a:lnTo>
                <a:cubicBezTo>
                  <a:pt x="11566786" y="703751"/>
                  <a:pt x="10577998" y="623304"/>
                  <a:pt x="9589210" y="735230"/>
                </a:cubicBezTo>
                <a:cubicBezTo>
                  <a:pt x="8534502" y="874516"/>
                  <a:pt x="7484746" y="1232681"/>
                  <a:pt x="6425088" y="1694315"/>
                </a:cubicBezTo>
                <a:cubicBezTo>
                  <a:pt x="5365430" y="2120133"/>
                  <a:pt x="4295867" y="2649420"/>
                  <a:pt x="3221352" y="2804625"/>
                </a:cubicBezTo>
                <a:cubicBezTo>
                  <a:pt x="2218638" y="2965053"/>
                  <a:pt x="1207219" y="2796697"/>
                  <a:pt x="227896" y="2237254"/>
                </a:cubicBezTo>
                <a:lnTo>
                  <a:pt x="136311" y="2182365"/>
                </a:lnTo>
                <a:lnTo>
                  <a:pt x="209053" y="1773343"/>
                </a:lnTo>
                <a:lnTo>
                  <a:pt x="316297" y="1834690"/>
                </a:lnTo>
                <a:cubicBezTo>
                  <a:pt x="1266678" y="2353048"/>
                  <a:pt x="2241539" y="2507646"/>
                  <a:pt x="3216401" y="2350950"/>
                </a:cubicBezTo>
                <a:cubicBezTo>
                  <a:pt x="4290915" y="2195745"/>
                  <a:pt x="5365428" y="1666458"/>
                  <a:pt x="6425087" y="1240640"/>
                </a:cubicBezTo>
                <a:cubicBezTo>
                  <a:pt x="7058903" y="966047"/>
                  <a:pt x="7687765" y="723291"/>
                  <a:pt x="8321580" y="548189"/>
                </a:cubicBezTo>
                <a:cubicBezTo>
                  <a:pt x="8742473" y="428801"/>
                  <a:pt x="9163364" y="337269"/>
                  <a:pt x="9584258" y="281555"/>
                </a:cubicBezTo>
                <a:close/>
                <a:moveTo>
                  <a:pt x="8076887" y="0"/>
                </a:moveTo>
                <a:lnTo>
                  <a:pt x="9077142" y="177888"/>
                </a:lnTo>
                <a:lnTo>
                  <a:pt x="8801496" y="241291"/>
                </a:lnTo>
                <a:cubicBezTo>
                  <a:pt x="8029504" y="437310"/>
                  <a:pt x="7261690" y="740197"/>
                  <a:pt x="6485520" y="1101274"/>
                </a:cubicBezTo>
                <a:cubicBezTo>
                  <a:pt x="5455578" y="1546902"/>
                  <a:pt x="4420685" y="2091999"/>
                  <a:pt x="3365985" y="2267067"/>
                </a:cubicBezTo>
                <a:cubicBezTo>
                  <a:pt x="2377204" y="2449844"/>
                  <a:pt x="1379719" y="2303903"/>
                  <a:pt x="393929" y="1766952"/>
                </a:cubicBezTo>
                <a:lnTo>
                  <a:pt x="227146" y="1671603"/>
                </a:lnTo>
                <a:lnTo>
                  <a:pt x="298125" y="1272495"/>
                </a:lnTo>
                <a:lnTo>
                  <a:pt x="466713" y="1365124"/>
                </a:lnTo>
                <a:cubicBezTo>
                  <a:pt x="1420551" y="1863855"/>
                  <a:pt x="2389893" y="1992778"/>
                  <a:pt x="3346178" y="1817461"/>
                </a:cubicBezTo>
                <a:cubicBezTo>
                  <a:pt x="4400879" y="1642393"/>
                  <a:pt x="5440723" y="1097296"/>
                  <a:pt x="6470665" y="651668"/>
                </a:cubicBezTo>
                <a:cubicBezTo>
                  <a:pt x="6931168" y="433828"/>
                  <a:pt x="7394457" y="238369"/>
                  <a:pt x="7856352" y="73683"/>
                </a:cubicBezTo>
                <a:close/>
              </a:path>
            </a:pathLst>
          </a:custGeom>
          <a:gradFill flip="none" rotWithShape="1">
            <a:gsLst>
              <a:gs pos="23000">
                <a:schemeClr val="bg2">
                  <a:alpha val="0"/>
                </a:schemeClr>
              </a:gs>
              <a:gs pos="100000">
                <a:schemeClr val="bg2"/>
              </a:gs>
            </a:gsLst>
            <a:lin ang="0" scaled="1"/>
            <a:tileRect/>
          </a:gradFill>
          <a:ln>
            <a:noFill/>
          </a:ln>
        </p:spPr>
        <p:txBody>
          <a:bodyPr vert="horz" wrap="square" lIns="91440" tIns="45720" rIns="91440" bIns="45720" numCol="1" anchor="t" anchorCtr="0" compatLnSpc="1">
            <a:prstTxWarp prst="textNoShape">
              <a:avLst/>
            </a:prstTxWarp>
            <a:noAutofit/>
          </a:bodyPr>
          <a:lstStyle/>
          <a:p>
            <a:endParaRPr lang="en-US" noProof="0" dirty="0"/>
          </a:p>
        </p:txBody>
      </p:sp>
      <p:sp>
        <p:nvSpPr>
          <p:cNvPr id="2" name="Title 1">
            <a:extLst>
              <a:ext uri="{FF2B5EF4-FFF2-40B4-BE49-F238E27FC236}">
                <a16:creationId xmlns:a16="http://schemas.microsoft.com/office/drawing/2014/main" id="{CBE30369-1DF2-4ABA-B24A-6BFD5F61E22A}"/>
              </a:ext>
            </a:extLst>
          </p:cNvPr>
          <p:cNvSpPr>
            <a:spLocks noGrp="1"/>
          </p:cNvSpPr>
          <p:nvPr userDrawn="1">
            <p:ph type="title" hasCustomPrompt="1"/>
          </p:nvPr>
        </p:nvSpPr>
        <p:spPr>
          <a:xfrm>
            <a:off x="1776770" y="4752155"/>
            <a:ext cx="9680574" cy="1310968"/>
          </a:xfrm>
        </p:spPr>
        <p:txBody>
          <a:bodyPr vert="horz" lIns="91440" tIns="45720" rIns="91440" bIns="45720" rtlCol="0" anchor="t">
            <a:noAutofit/>
          </a:bodyPr>
          <a:lstStyle>
            <a:lvl1pPr>
              <a:lnSpc>
                <a:spcPct val="100000"/>
              </a:lnSpc>
              <a:defRPr lang="en-GB" sz="2400" b="0" i="1" spc="0">
                <a:solidFill>
                  <a:schemeClr val="tx2"/>
                </a:solidFill>
                <a:latin typeface="+mj-lt"/>
              </a:defRPr>
            </a:lvl1pPr>
          </a:lstStyle>
          <a:p>
            <a:pPr marL="0" lvl="0"/>
            <a:r>
              <a:rPr lang="en-US" noProof="0"/>
              <a:t>Quote</a:t>
            </a:r>
          </a:p>
        </p:txBody>
      </p:sp>
      <p:sp>
        <p:nvSpPr>
          <p:cNvPr id="37" name="Freeform: Shape 36">
            <a:extLst>
              <a:ext uri="{FF2B5EF4-FFF2-40B4-BE49-F238E27FC236}">
                <a16:creationId xmlns:a16="http://schemas.microsoft.com/office/drawing/2014/main" id="{85BDC404-2F32-43B2-8FF8-F44E737B7739}"/>
              </a:ext>
            </a:extLst>
          </p:cNvPr>
          <p:cNvSpPr/>
          <p:nvPr userDrawn="1"/>
        </p:nvSpPr>
        <p:spPr>
          <a:xfrm>
            <a:off x="1" y="1"/>
            <a:ext cx="4716581" cy="4149353"/>
          </a:xfrm>
          <a:custGeom>
            <a:avLst/>
            <a:gdLst>
              <a:gd name="connsiteX0" fmla="*/ 0 w 4716581"/>
              <a:gd name="connsiteY0" fmla="*/ 0 h 4149353"/>
              <a:gd name="connsiteX1" fmla="*/ 4324798 w 4716581"/>
              <a:gd name="connsiteY1" fmla="*/ 0 h 4149353"/>
              <a:gd name="connsiteX2" fmla="*/ 4385617 w 4716581"/>
              <a:gd name="connsiteY2" fmla="*/ 100111 h 4149353"/>
              <a:gd name="connsiteX3" fmla="*/ 4716581 w 4716581"/>
              <a:gd name="connsiteY3" fmla="*/ 1407189 h 4149353"/>
              <a:gd name="connsiteX4" fmla="*/ 1974417 w 4716581"/>
              <a:gd name="connsiteY4" fmla="*/ 4149353 h 4149353"/>
              <a:gd name="connsiteX5" fmla="*/ 35414 w 4716581"/>
              <a:gd name="connsiteY5" fmla="*/ 3346192 h 4149353"/>
              <a:gd name="connsiteX6" fmla="*/ 0 w 4716581"/>
              <a:gd name="connsiteY6" fmla="*/ 3307226 h 414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16581" h="4149353">
                <a:moveTo>
                  <a:pt x="0" y="0"/>
                </a:moveTo>
                <a:lnTo>
                  <a:pt x="4324798" y="0"/>
                </a:lnTo>
                <a:lnTo>
                  <a:pt x="4385617" y="100111"/>
                </a:lnTo>
                <a:cubicBezTo>
                  <a:pt x="4596688" y="488657"/>
                  <a:pt x="4716581" y="933922"/>
                  <a:pt x="4716581" y="1407189"/>
                </a:cubicBezTo>
                <a:cubicBezTo>
                  <a:pt x="4716581" y="2921644"/>
                  <a:pt x="3488872" y="4149353"/>
                  <a:pt x="1974417" y="4149353"/>
                </a:cubicBezTo>
                <a:cubicBezTo>
                  <a:pt x="1217190" y="4149353"/>
                  <a:pt x="531649" y="3842426"/>
                  <a:pt x="35414" y="3346192"/>
                </a:cubicBezTo>
                <a:lnTo>
                  <a:pt x="0" y="330722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35" name="Picture Placeholder 34">
            <a:extLst>
              <a:ext uri="{FF2B5EF4-FFF2-40B4-BE49-F238E27FC236}">
                <a16:creationId xmlns:a16="http://schemas.microsoft.com/office/drawing/2014/main" id="{87D3D51C-EF1C-4FF2-AB62-ADC1DF32A287}"/>
              </a:ext>
            </a:extLst>
          </p:cNvPr>
          <p:cNvSpPr>
            <a:spLocks noGrp="1"/>
          </p:cNvSpPr>
          <p:nvPr userDrawn="1">
            <p:ph type="pic" sz="quarter" idx="14" hasCustomPrompt="1"/>
          </p:nvPr>
        </p:nvSpPr>
        <p:spPr>
          <a:xfrm>
            <a:off x="1" y="0"/>
            <a:ext cx="4524507" cy="3957278"/>
          </a:xfrm>
          <a:custGeom>
            <a:avLst/>
            <a:gdLst>
              <a:gd name="connsiteX0" fmla="*/ 8414 w 4524507"/>
              <a:gd name="connsiteY0" fmla="*/ 0 h 3957278"/>
              <a:gd name="connsiteX1" fmla="*/ 4048912 w 4524507"/>
              <a:gd name="connsiteY1" fmla="*/ 0 h 3957278"/>
              <a:gd name="connsiteX2" fmla="*/ 4098256 w 4524507"/>
              <a:gd name="connsiteY2" fmla="*/ 65987 h 3957278"/>
              <a:gd name="connsiteX3" fmla="*/ 4524507 w 4524507"/>
              <a:gd name="connsiteY3" fmla="*/ 1461436 h 3957278"/>
              <a:gd name="connsiteX4" fmla="*/ 2028663 w 4524507"/>
              <a:gd name="connsiteY4" fmla="*/ 3957278 h 3957278"/>
              <a:gd name="connsiteX5" fmla="*/ 102748 w 4524507"/>
              <a:gd name="connsiteY5" fmla="*/ 3049023 h 3957278"/>
              <a:gd name="connsiteX6" fmla="*/ 0 w 4524507"/>
              <a:gd name="connsiteY6" fmla="*/ 2911620 h 3957278"/>
              <a:gd name="connsiteX7" fmla="*/ 0 w 4524507"/>
              <a:gd name="connsiteY7" fmla="*/ 11253 h 3957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24507" h="3957278">
                <a:moveTo>
                  <a:pt x="8414" y="0"/>
                </a:moveTo>
                <a:lnTo>
                  <a:pt x="4048912" y="0"/>
                </a:lnTo>
                <a:lnTo>
                  <a:pt x="4098256" y="65987"/>
                </a:lnTo>
                <a:cubicBezTo>
                  <a:pt x="4367369" y="464326"/>
                  <a:pt x="4524507" y="944530"/>
                  <a:pt x="4524507" y="1461436"/>
                </a:cubicBezTo>
                <a:cubicBezTo>
                  <a:pt x="4524507" y="2839851"/>
                  <a:pt x="3407080" y="3957278"/>
                  <a:pt x="2028663" y="3957278"/>
                </a:cubicBezTo>
                <a:cubicBezTo>
                  <a:pt x="1253303" y="3957278"/>
                  <a:pt x="560523" y="3603717"/>
                  <a:pt x="102748" y="3049023"/>
                </a:cubicBezTo>
                <a:lnTo>
                  <a:pt x="0" y="2911620"/>
                </a:lnTo>
                <a:lnTo>
                  <a:pt x="0" y="11253"/>
                </a:lnTo>
                <a:close/>
              </a:path>
            </a:pathLst>
          </a:custGeom>
          <a:pattFill prst="dkUpDiag">
            <a:fgClr>
              <a:schemeClr val="accent3"/>
            </a:fgClr>
            <a:bgClr>
              <a:schemeClr val="accent3">
                <a:lumMod val="50000"/>
              </a:schemeClr>
            </a:bgClr>
          </a:pattFill>
        </p:spPr>
        <p:txBody>
          <a:bodyPr vert="horz" wrap="square" lIns="91440" tIns="457200" rIns="91440" bIns="45720" rtlCol="0" anchor="t" anchorCtr="1">
            <a:noAutofit/>
          </a:bodyPr>
          <a:lstStyle>
            <a:lvl1pPr>
              <a:defRPr lang="en-GB" sz="1200" dirty="0">
                <a:solidFill>
                  <a:schemeClr val="bg1"/>
                </a:solidFill>
                <a:latin typeface="+mn-lt"/>
                <a:cs typeface="Arial" panose="020B0604020202020204" pitchFamily="34" charset="0"/>
              </a:defRPr>
            </a:lvl1pPr>
          </a:lstStyle>
          <a:p>
            <a:pPr marL="0" lvl="0" indent="0" algn="ctr">
              <a:buNone/>
            </a:pPr>
            <a:r>
              <a:rPr lang="en-US" noProof="0" dirty="0"/>
              <a:t>Insert Image</a:t>
            </a:r>
          </a:p>
        </p:txBody>
      </p:sp>
      <p:sp>
        <p:nvSpPr>
          <p:cNvPr id="23" name="Text Placeholder 2">
            <a:extLst>
              <a:ext uri="{FF2B5EF4-FFF2-40B4-BE49-F238E27FC236}">
                <a16:creationId xmlns:a16="http://schemas.microsoft.com/office/drawing/2014/main" id="{1482934F-D15B-433B-8563-5A4037ECB287}"/>
              </a:ext>
            </a:extLst>
          </p:cNvPr>
          <p:cNvSpPr txBox="1">
            <a:spLocks/>
          </p:cNvSpPr>
          <p:nvPr userDrawn="1"/>
        </p:nvSpPr>
        <p:spPr bwMode="auto">
          <a:xfrm>
            <a:off x="976670" y="4475195"/>
            <a:ext cx="800100" cy="1505250"/>
          </a:xfrm>
          <a:prstGeom prst="rect">
            <a:avLst/>
          </a:prstGeom>
          <a:noFill/>
        </p:spPr>
        <p:txBody>
          <a:bodyPr wrap="square" lIns="91440" tIns="45720" rIns="91440" bIns="45720" numCol="1" anchor="ctr" anchorCtr="0" compatLnSpc="1">
            <a:prstTxWarp prst="textNoShape">
              <a:avLst/>
            </a:prstTxWarp>
            <a:noAutofit/>
          </a:bodyPr>
          <a:lstStyle>
            <a:lvl1pPr marL="172800" indent="-180000" algn="l" defTabSz="684213" rtl="0" eaLnBrk="1" fontAlgn="base" hangingPunct="1">
              <a:lnSpc>
                <a:spcPts val="3680"/>
              </a:lnSpc>
              <a:spcBef>
                <a:spcPts val="0"/>
              </a:spcBef>
              <a:spcAft>
                <a:spcPct val="0"/>
              </a:spcAft>
              <a:buClr>
                <a:schemeClr val="tx2"/>
              </a:buClr>
              <a:buSzPct val="90000"/>
              <a:buFont typeface="Arial" charset="0"/>
              <a:buNone/>
              <a:defRPr lang="en-US" sz="3200" i="1" kern="120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66675" indent="-91440" algn="ctr">
              <a:lnSpc>
                <a:spcPct val="105000"/>
              </a:lnSpc>
              <a:spcAft>
                <a:spcPts val="800"/>
              </a:spcAft>
            </a:pPr>
            <a:r>
              <a:rPr lang="en-US" sz="9600" b="1" i="0" noProof="0" dirty="0">
                <a:solidFill>
                  <a:schemeClr val="tx2"/>
                </a:solidFill>
              </a:rPr>
              <a:t>“</a:t>
            </a:r>
          </a:p>
        </p:txBody>
      </p:sp>
      <p:sp>
        <p:nvSpPr>
          <p:cNvPr id="38" name="Oval 37">
            <a:extLst>
              <a:ext uri="{FF2B5EF4-FFF2-40B4-BE49-F238E27FC236}">
                <a16:creationId xmlns:a16="http://schemas.microsoft.com/office/drawing/2014/main" id="{C8AD67CF-75C0-4B27-B3F2-C99382A990DA}"/>
              </a:ext>
            </a:extLst>
          </p:cNvPr>
          <p:cNvSpPr/>
          <p:nvPr userDrawn="1"/>
        </p:nvSpPr>
        <p:spPr>
          <a:xfrm>
            <a:off x="11230815" y="6327865"/>
            <a:ext cx="389686" cy="3896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39" name="Straight Connector 38">
            <a:extLst>
              <a:ext uri="{FF2B5EF4-FFF2-40B4-BE49-F238E27FC236}">
                <a16:creationId xmlns:a16="http://schemas.microsoft.com/office/drawing/2014/main" id="{9AD26E31-DFC7-4619-9B7C-D90ABC8CCB4A}"/>
              </a:ext>
            </a:extLst>
          </p:cNvPr>
          <p:cNvCxnSpPr/>
          <p:nvPr userDrawn="1"/>
        </p:nvCxnSpPr>
        <p:spPr>
          <a:xfrm>
            <a:off x="11107057" y="6294459"/>
            <a:ext cx="0" cy="45720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40" name="Slide Number Placeholder 13">
            <a:extLst>
              <a:ext uri="{FF2B5EF4-FFF2-40B4-BE49-F238E27FC236}">
                <a16:creationId xmlns:a16="http://schemas.microsoft.com/office/drawing/2014/main" id="{BBB6659B-6CE0-4853-BB6C-1DAC306ED289}"/>
              </a:ext>
            </a:extLst>
          </p:cNvPr>
          <p:cNvSpPr>
            <a:spLocks noGrp="1"/>
          </p:cNvSpPr>
          <p:nvPr>
            <p:ph type="sldNum" sz="quarter" idx="19"/>
          </p:nvPr>
        </p:nvSpPr>
        <p:spPr>
          <a:xfrm>
            <a:off x="11230806" y="6327866"/>
            <a:ext cx="389686" cy="393610"/>
          </a:xfrm>
          <a:prstGeom prst="rect">
            <a:avLst/>
          </a:prstGeom>
        </p:spPr>
        <p:txBody>
          <a:bodyPr lIns="0" rIns="0" anchor="ctr" anchorCtr="1"/>
          <a:lstStyle>
            <a:lvl1pPr algn="ctr">
              <a:defRPr sz="1000">
                <a:solidFill>
                  <a:schemeClr val="bg1"/>
                </a:solidFill>
                <a:latin typeface="+mn-lt"/>
                <a:cs typeface="Arial" panose="020B0604020202020204" pitchFamily="34" charset="0"/>
              </a:defRPr>
            </a:lvl1pPr>
          </a:lstStyle>
          <a:p>
            <a:fld id="{DCB4E619-4CA9-4A22-920F-20396BF50470}" type="slidenum">
              <a:rPr lang="en-US" noProof="0" smtClean="0"/>
              <a:pPr/>
              <a:t>‹#›</a:t>
            </a:fld>
            <a:endParaRPr lang="en-US" noProof="0" dirty="0"/>
          </a:p>
        </p:txBody>
      </p:sp>
      <p:cxnSp>
        <p:nvCxnSpPr>
          <p:cNvPr id="41" name="Straight Connector 40">
            <a:extLst>
              <a:ext uri="{FF2B5EF4-FFF2-40B4-BE49-F238E27FC236}">
                <a16:creationId xmlns:a16="http://schemas.microsoft.com/office/drawing/2014/main" id="{8C57D515-267D-428B-AD8D-9917FC8D1170}"/>
              </a:ext>
            </a:extLst>
          </p:cNvPr>
          <p:cNvCxnSpPr/>
          <p:nvPr userDrawn="1"/>
        </p:nvCxnSpPr>
        <p:spPr>
          <a:xfrm>
            <a:off x="0" y="6523059"/>
            <a:ext cx="1110996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06023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A87BE54-14DC-472D-8337-75B1A8A35BF6}"/>
              </a:ext>
            </a:extLst>
          </p:cNvPr>
          <p:cNvSpPr/>
          <p:nvPr userDrawn="1"/>
        </p:nvSpPr>
        <p:spPr>
          <a:xfrm>
            <a:off x="0" y="0"/>
            <a:ext cx="12192000" cy="6858000"/>
          </a:xfrm>
          <a:prstGeom prst="rect">
            <a:avLst/>
          </a:prstGeom>
          <a:solidFill>
            <a:schemeClr val="bg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7" name="Group 6">
            <a:extLst>
              <a:ext uri="{FF2B5EF4-FFF2-40B4-BE49-F238E27FC236}">
                <a16:creationId xmlns:a16="http://schemas.microsoft.com/office/drawing/2014/main" id="{887D6B07-9595-4D7C-A1C7-EE4327E86C4F}"/>
              </a:ext>
            </a:extLst>
          </p:cNvPr>
          <p:cNvGrpSpPr/>
          <p:nvPr userDrawn="1"/>
        </p:nvGrpSpPr>
        <p:grpSpPr>
          <a:xfrm>
            <a:off x="0" y="1770061"/>
            <a:ext cx="12192000" cy="3255962"/>
            <a:chOff x="0" y="1770061"/>
            <a:chExt cx="12192000" cy="3255962"/>
          </a:xfrm>
          <a:solidFill>
            <a:schemeClr val="bg1"/>
          </a:solidFill>
        </p:grpSpPr>
        <p:sp>
          <p:nvSpPr>
            <p:cNvPr id="8" name="Rectangle 7">
              <a:extLst>
                <a:ext uri="{FF2B5EF4-FFF2-40B4-BE49-F238E27FC236}">
                  <a16:creationId xmlns:a16="http://schemas.microsoft.com/office/drawing/2014/main" id="{71EAC7A8-37E9-4B9E-B736-A22B168C80E4}"/>
                </a:ext>
              </a:extLst>
            </p:cNvPr>
            <p:cNvSpPr/>
            <p:nvPr/>
          </p:nvSpPr>
          <p:spPr>
            <a:xfrm>
              <a:off x="0" y="1770061"/>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072B49C9-D888-4DFD-821C-C8761C791457}"/>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377C6874-A790-4966-9E2B-1615E67A53D2}"/>
                </a:ext>
              </a:extLst>
            </p:cNvPr>
            <p:cNvSpPr/>
            <p:nvPr/>
          </p:nvSpPr>
          <p:spPr>
            <a:xfrm>
              <a:off x="0" y="4449763"/>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76B2B5D3-CC1C-45E2-BB10-D1175A138A49}"/>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45994648-15A7-4F74-9BE2-5A7A9FF67672}"/>
                </a:ext>
              </a:extLst>
            </p:cNvPr>
            <p:cNvSpPr/>
            <p:nvPr/>
          </p:nvSpPr>
          <p:spPr>
            <a:xfrm>
              <a:off x="0" y="3079750"/>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4" name="Freeform: Shape 13">
            <a:extLst>
              <a:ext uri="{FF2B5EF4-FFF2-40B4-BE49-F238E27FC236}">
                <a16:creationId xmlns:a16="http://schemas.microsoft.com/office/drawing/2014/main" id="{7AAA86F4-5F6B-408E-BB3A-E89D057B1437}"/>
              </a:ext>
            </a:extLst>
          </p:cNvPr>
          <p:cNvSpPr/>
          <p:nvPr userDrawn="1"/>
        </p:nvSpPr>
        <p:spPr>
          <a:xfrm>
            <a:off x="2387600" y="1"/>
            <a:ext cx="7416800" cy="6858001"/>
          </a:xfrm>
          <a:custGeom>
            <a:avLst/>
            <a:gdLst>
              <a:gd name="connsiteX0" fmla="*/ 2297777 w 7416800"/>
              <a:gd name="connsiteY0" fmla="*/ 0 h 6858001"/>
              <a:gd name="connsiteX1" fmla="*/ 5119024 w 7416800"/>
              <a:gd name="connsiteY1" fmla="*/ 0 h 6858001"/>
              <a:gd name="connsiteX2" fmla="*/ 5151877 w 7416800"/>
              <a:gd name="connsiteY2" fmla="*/ 12024 h 6858001"/>
              <a:gd name="connsiteX3" fmla="*/ 7416800 w 7416800"/>
              <a:gd name="connsiteY3" fmla="*/ 3429000 h 6858001"/>
              <a:gd name="connsiteX4" fmla="*/ 5151877 w 7416800"/>
              <a:gd name="connsiteY4" fmla="*/ 6845976 h 6858001"/>
              <a:gd name="connsiteX5" fmla="*/ 5119021 w 7416800"/>
              <a:gd name="connsiteY5" fmla="*/ 6858001 h 6858001"/>
              <a:gd name="connsiteX6" fmla="*/ 2297779 w 7416800"/>
              <a:gd name="connsiteY6" fmla="*/ 6858001 h 6858001"/>
              <a:gd name="connsiteX7" fmla="*/ 2264924 w 7416800"/>
              <a:gd name="connsiteY7" fmla="*/ 6845976 h 6858001"/>
              <a:gd name="connsiteX8" fmla="*/ 0 w 7416800"/>
              <a:gd name="connsiteY8" fmla="*/ 3429000 h 6858001"/>
              <a:gd name="connsiteX9" fmla="*/ 2264924 w 7416800"/>
              <a:gd name="connsiteY9" fmla="*/ 1202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16800" h="6858001">
                <a:moveTo>
                  <a:pt x="2297777" y="0"/>
                </a:moveTo>
                <a:lnTo>
                  <a:pt x="5119024" y="0"/>
                </a:lnTo>
                <a:lnTo>
                  <a:pt x="5151877" y="12024"/>
                </a:lnTo>
                <a:cubicBezTo>
                  <a:pt x="6482877" y="574990"/>
                  <a:pt x="7416800" y="1892930"/>
                  <a:pt x="7416800" y="3429000"/>
                </a:cubicBezTo>
                <a:cubicBezTo>
                  <a:pt x="7416800" y="4965070"/>
                  <a:pt x="6482877" y="6283010"/>
                  <a:pt x="5151877" y="6845976"/>
                </a:cubicBezTo>
                <a:lnTo>
                  <a:pt x="5119021" y="6858001"/>
                </a:lnTo>
                <a:lnTo>
                  <a:pt x="2297779" y="6858001"/>
                </a:lnTo>
                <a:lnTo>
                  <a:pt x="2264924" y="6845976"/>
                </a:lnTo>
                <a:cubicBezTo>
                  <a:pt x="933923" y="6283010"/>
                  <a:pt x="0" y="4965070"/>
                  <a:pt x="0" y="3429000"/>
                </a:cubicBezTo>
                <a:cubicBezTo>
                  <a:pt x="0" y="1892930"/>
                  <a:pt x="933923" y="574990"/>
                  <a:pt x="2264924" y="1202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2" name="Picture Placeholder 21">
            <a:extLst>
              <a:ext uri="{FF2B5EF4-FFF2-40B4-BE49-F238E27FC236}">
                <a16:creationId xmlns:a16="http://schemas.microsoft.com/office/drawing/2014/main" id="{94FE51EC-6EEE-4E9B-95E0-8B3BEC6560A1}"/>
              </a:ext>
            </a:extLst>
          </p:cNvPr>
          <p:cNvSpPr>
            <a:spLocks noGrp="1"/>
          </p:cNvSpPr>
          <p:nvPr>
            <p:ph type="pic" sz="quarter" idx="14" hasCustomPrompt="1"/>
          </p:nvPr>
        </p:nvSpPr>
        <p:spPr>
          <a:xfrm>
            <a:off x="2667000" y="0"/>
            <a:ext cx="6858000" cy="6858000"/>
          </a:xfrm>
          <a:prstGeom prst="ellipse">
            <a:avLst/>
          </a:prstGeom>
          <a:pattFill prst="dkUpDiag">
            <a:fgClr>
              <a:schemeClr val="accent3"/>
            </a:fgClr>
            <a:bgClr>
              <a:schemeClr val="accent3">
                <a:lumMod val="75000"/>
              </a:schemeClr>
            </a:bgClr>
          </a:pattFill>
        </p:spPr>
        <p:txBody>
          <a:bodyPr vert="horz" lIns="91440" tIns="45720" rIns="91440" bIns="45720" rtlCol="0" anchor="t" anchorCtr="1">
            <a:noAutofit/>
          </a:bodyPr>
          <a:lstStyle>
            <a:lvl1pPr>
              <a:defRPr lang="en-GB" sz="1600" dirty="0">
                <a:solidFill>
                  <a:schemeClr val="bg1"/>
                </a:solidFill>
                <a:latin typeface="+mn-lt"/>
                <a:cs typeface="Arial" panose="020B0604020202020204" pitchFamily="34" charset="0"/>
              </a:defRPr>
            </a:lvl1pPr>
          </a:lstStyle>
          <a:p>
            <a:pPr marL="0" lvl="0" indent="0" algn="ctr">
              <a:buNone/>
            </a:pPr>
            <a:r>
              <a:rPr lang="en-US" noProof="0" dirty="0"/>
              <a:t>Insert Image</a:t>
            </a:r>
          </a:p>
        </p:txBody>
      </p:sp>
      <p:cxnSp>
        <p:nvCxnSpPr>
          <p:cNvPr id="15" name="Straight Connector 14">
            <a:extLst>
              <a:ext uri="{FF2B5EF4-FFF2-40B4-BE49-F238E27FC236}">
                <a16:creationId xmlns:a16="http://schemas.microsoft.com/office/drawing/2014/main" id="{1FEC2E97-8DAA-48A7-AC52-B4B5AD2C486E}"/>
              </a:ext>
            </a:extLst>
          </p:cNvPr>
          <p:cNvCxnSpPr/>
          <p:nvPr userDrawn="1"/>
        </p:nvCxnSpPr>
        <p:spPr>
          <a:xfrm>
            <a:off x="5791785" y="3949699"/>
            <a:ext cx="608430" cy="0"/>
          </a:xfrm>
          <a:prstGeom prst="line">
            <a:avLst/>
          </a:prstGeom>
          <a:ln w="571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5002804-57E2-4379-9103-073F4D46F016}"/>
              </a:ext>
            </a:extLst>
          </p:cNvPr>
          <p:cNvSpPr>
            <a:spLocks noGrp="1"/>
          </p:cNvSpPr>
          <p:nvPr>
            <p:ph type="ctrTitle" hasCustomPrompt="1"/>
          </p:nvPr>
        </p:nvSpPr>
        <p:spPr>
          <a:xfrm>
            <a:off x="3127248" y="1124712"/>
            <a:ext cx="5943600" cy="2596896"/>
          </a:xfrm>
        </p:spPr>
        <p:txBody>
          <a:bodyPr vert="horz" lIns="91440" tIns="45720" rIns="91440" bIns="45720" rtlCol="0" anchor="b" anchorCtr="1">
            <a:noAutofit/>
          </a:bodyPr>
          <a:lstStyle>
            <a:lvl1pPr algn="ctr">
              <a:defRPr lang="en-GB" sz="5400" b="0">
                <a:solidFill>
                  <a:schemeClr val="bg1"/>
                </a:solidFill>
                <a:latin typeface="+mj-lt"/>
              </a:defRPr>
            </a:lvl1pPr>
          </a:lstStyle>
          <a:p>
            <a:pPr lvl="0" algn="ctr">
              <a:lnSpc>
                <a:spcPct val="80000"/>
              </a:lnSpc>
            </a:pPr>
            <a:r>
              <a:rPr lang="en-US" noProof="0"/>
              <a:t>THANK YOU</a:t>
            </a:r>
          </a:p>
        </p:txBody>
      </p:sp>
      <p:sp>
        <p:nvSpPr>
          <p:cNvPr id="5" name="Text Placeholder 4">
            <a:extLst>
              <a:ext uri="{FF2B5EF4-FFF2-40B4-BE49-F238E27FC236}">
                <a16:creationId xmlns:a16="http://schemas.microsoft.com/office/drawing/2014/main" id="{64182412-18B8-4AC3-AA61-DAFA9BEABEFB}"/>
              </a:ext>
            </a:extLst>
          </p:cNvPr>
          <p:cNvSpPr>
            <a:spLocks noGrp="1"/>
          </p:cNvSpPr>
          <p:nvPr>
            <p:ph type="body" sz="quarter" idx="15" hasCustomPrompt="1"/>
          </p:nvPr>
        </p:nvSpPr>
        <p:spPr>
          <a:xfrm>
            <a:off x="4677266" y="4422773"/>
            <a:ext cx="3695206" cy="276999"/>
          </a:xfrm>
        </p:spPr>
        <p:txBody>
          <a:bodyPr lIns="0">
            <a:noAutofit/>
          </a:bodyPr>
          <a:lstStyle>
            <a:lvl1pPr marL="0" indent="0">
              <a:lnSpc>
                <a:spcPct val="100000"/>
              </a:lnSpc>
              <a:buNone/>
              <a:defRPr sz="1200" spc="0">
                <a:solidFill>
                  <a:schemeClr val="bg1"/>
                </a:solidFill>
                <a:latin typeface="+mn-lt"/>
              </a:defRPr>
            </a:lvl1pPr>
          </a:lstStyle>
          <a:p>
            <a:pPr lvl="0"/>
            <a:r>
              <a:rPr lang="en-US" noProof="0"/>
              <a:t>Name</a:t>
            </a:r>
          </a:p>
        </p:txBody>
      </p:sp>
      <p:sp>
        <p:nvSpPr>
          <p:cNvPr id="17" name="Text Placeholder 4">
            <a:extLst>
              <a:ext uri="{FF2B5EF4-FFF2-40B4-BE49-F238E27FC236}">
                <a16:creationId xmlns:a16="http://schemas.microsoft.com/office/drawing/2014/main" id="{04BD3722-9C29-415A-B4F9-404DF7CA27F8}"/>
              </a:ext>
            </a:extLst>
          </p:cNvPr>
          <p:cNvSpPr>
            <a:spLocks noGrp="1"/>
          </p:cNvSpPr>
          <p:nvPr>
            <p:ph type="body" sz="quarter" idx="16" hasCustomPrompt="1"/>
          </p:nvPr>
        </p:nvSpPr>
        <p:spPr>
          <a:xfrm>
            <a:off x="4677266" y="4859273"/>
            <a:ext cx="3695206" cy="276999"/>
          </a:xfrm>
        </p:spPr>
        <p:txBody>
          <a:bodyPr lIns="0">
            <a:noAutofit/>
          </a:bodyPr>
          <a:lstStyle>
            <a:lvl1pPr marL="0" indent="0">
              <a:lnSpc>
                <a:spcPct val="100000"/>
              </a:lnSpc>
              <a:buNone/>
              <a:defRPr sz="1200" spc="0">
                <a:solidFill>
                  <a:schemeClr val="bg1"/>
                </a:solidFill>
                <a:latin typeface="+mn-lt"/>
              </a:defRPr>
            </a:lvl1pPr>
          </a:lstStyle>
          <a:p>
            <a:pPr lvl="0"/>
            <a:r>
              <a:rPr lang="en-US" noProof="0"/>
              <a:t>Phone</a:t>
            </a:r>
          </a:p>
        </p:txBody>
      </p:sp>
      <p:sp>
        <p:nvSpPr>
          <p:cNvPr id="18" name="Text Placeholder 4">
            <a:extLst>
              <a:ext uri="{FF2B5EF4-FFF2-40B4-BE49-F238E27FC236}">
                <a16:creationId xmlns:a16="http://schemas.microsoft.com/office/drawing/2014/main" id="{19AB0B4C-135C-4049-A378-55E85A240EF0}"/>
              </a:ext>
            </a:extLst>
          </p:cNvPr>
          <p:cNvSpPr>
            <a:spLocks noGrp="1"/>
          </p:cNvSpPr>
          <p:nvPr>
            <p:ph type="body" sz="quarter" idx="17" hasCustomPrompt="1"/>
          </p:nvPr>
        </p:nvSpPr>
        <p:spPr>
          <a:xfrm>
            <a:off x="4677266" y="5295773"/>
            <a:ext cx="3695206" cy="276999"/>
          </a:xfrm>
        </p:spPr>
        <p:txBody>
          <a:bodyPr lIns="0">
            <a:noAutofit/>
          </a:bodyPr>
          <a:lstStyle>
            <a:lvl1pPr marL="0" indent="0">
              <a:lnSpc>
                <a:spcPct val="100000"/>
              </a:lnSpc>
              <a:buNone/>
              <a:defRPr sz="1200" spc="0">
                <a:solidFill>
                  <a:schemeClr val="bg1"/>
                </a:solidFill>
                <a:latin typeface="+mn-lt"/>
              </a:defRPr>
            </a:lvl1pPr>
          </a:lstStyle>
          <a:p>
            <a:pPr lvl="0"/>
            <a:r>
              <a:rPr lang="en-US" noProof="0"/>
              <a:t>Email</a:t>
            </a:r>
          </a:p>
        </p:txBody>
      </p:sp>
      <p:sp>
        <p:nvSpPr>
          <p:cNvPr id="19" name="Text Placeholder 4">
            <a:extLst>
              <a:ext uri="{FF2B5EF4-FFF2-40B4-BE49-F238E27FC236}">
                <a16:creationId xmlns:a16="http://schemas.microsoft.com/office/drawing/2014/main" id="{84C52246-1E1E-45D1-870F-11BEF236798C}"/>
              </a:ext>
            </a:extLst>
          </p:cNvPr>
          <p:cNvSpPr>
            <a:spLocks noGrp="1"/>
          </p:cNvSpPr>
          <p:nvPr>
            <p:ph type="body" sz="quarter" idx="18" hasCustomPrompt="1"/>
          </p:nvPr>
        </p:nvSpPr>
        <p:spPr>
          <a:xfrm>
            <a:off x="4677266" y="5732272"/>
            <a:ext cx="3695206" cy="276999"/>
          </a:xfrm>
        </p:spPr>
        <p:txBody>
          <a:bodyPr lIns="0">
            <a:noAutofit/>
          </a:bodyPr>
          <a:lstStyle>
            <a:lvl1pPr marL="0" indent="0">
              <a:lnSpc>
                <a:spcPct val="100000"/>
              </a:lnSpc>
              <a:buNone/>
              <a:defRPr sz="1200" spc="0">
                <a:solidFill>
                  <a:schemeClr val="bg1"/>
                </a:solidFill>
                <a:latin typeface="+mn-lt"/>
              </a:defRPr>
            </a:lvl1pPr>
          </a:lstStyle>
          <a:p>
            <a:pPr lvl="0"/>
            <a:r>
              <a:rPr lang="en-US" noProof="0"/>
              <a:t>Website</a:t>
            </a:r>
          </a:p>
        </p:txBody>
      </p:sp>
      <p:cxnSp>
        <p:nvCxnSpPr>
          <p:cNvPr id="16" name="Straight Connector 15">
            <a:extLst>
              <a:ext uri="{FF2B5EF4-FFF2-40B4-BE49-F238E27FC236}">
                <a16:creationId xmlns:a16="http://schemas.microsoft.com/office/drawing/2014/main" id="{1F26A2B2-5127-40E8-8422-F1A7836E061C}"/>
              </a:ext>
            </a:extLst>
          </p:cNvPr>
          <p:cNvCxnSpPr/>
          <p:nvPr userDrawn="1"/>
        </p:nvCxnSpPr>
        <p:spPr>
          <a:xfrm>
            <a:off x="4516210" y="4422773"/>
            <a:ext cx="0" cy="15864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Graphic 22" descr="User" title="Icon - Presenter Name">
            <a:extLst>
              <a:ext uri="{FF2B5EF4-FFF2-40B4-BE49-F238E27FC236}">
                <a16:creationId xmlns:a16="http://schemas.microsoft.com/office/drawing/2014/main" id="{D8682255-0CCB-4829-A139-1448962118E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192357" y="4451822"/>
            <a:ext cx="218900" cy="218900"/>
          </a:xfrm>
          <a:prstGeom prst="rect">
            <a:avLst/>
          </a:prstGeom>
        </p:spPr>
      </p:pic>
      <p:pic>
        <p:nvPicPr>
          <p:cNvPr id="24" name="Graphic 23" descr="Envelope" title="Icon Presenter Email">
            <a:extLst>
              <a:ext uri="{FF2B5EF4-FFF2-40B4-BE49-F238E27FC236}">
                <a16:creationId xmlns:a16="http://schemas.microsoft.com/office/drawing/2014/main" id="{C70B540F-9BDA-45EE-8344-27F1110D8E28}"/>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192357" y="5324822"/>
            <a:ext cx="218900" cy="218900"/>
          </a:xfrm>
          <a:prstGeom prst="rect">
            <a:avLst/>
          </a:prstGeom>
        </p:spPr>
      </p:pic>
      <p:pic>
        <p:nvPicPr>
          <p:cNvPr id="25" name="Graphic 24" descr="Smart Phone" title="Icon - Presenter Phone Number">
            <a:extLst>
              <a:ext uri="{FF2B5EF4-FFF2-40B4-BE49-F238E27FC236}">
                <a16:creationId xmlns:a16="http://schemas.microsoft.com/office/drawing/2014/main" id="{F9F9D3D1-F5F6-4B04-BA68-9B89F0E1FDE6}"/>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192357" y="4888322"/>
            <a:ext cx="218900" cy="218900"/>
          </a:xfrm>
          <a:prstGeom prst="rect">
            <a:avLst/>
          </a:prstGeom>
        </p:spPr>
      </p:pic>
      <p:pic>
        <p:nvPicPr>
          <p:cNvPr id="26" name="Graphic 25" descr="Link">
            <a:extLst>
              <a:ext uri="{FF2B5EF4-FFF2-40B4-BE49-F238E27FC236}">
                <a16:creationId xmlns:a16="http://schemas.microsoft.com/office/drawing/2014/main" id="{0A350BC5-221A-4142-86A1-5B33F3184E8B}"/>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179414" y="5748378"/>
            <a:ext cx="244786" cy="244786"/>
          </a:xfrm>
          <a:prstGeom prst="rect">
            <a:avLst/>
          </a:prstGeom>
        </p:spPr>
      </p:pic>
    </p:spTree>
    <p:extLst>
      <p:ext uri="{BB962C8B-B14F-4D97-AF65-F5344CB8AC3E}">
        <p14:creationId xmlns:p14="http://schemas.microsoft.com/office/powerpoint/2010/main" val="15674615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A87BE54-14DC-472D-8337-75B1A8A35BF6}"/>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7" name="Group 6">
            <a:extLst>
              <a:ext uri="{FF2B5EF4-FFF2-40B4-BE49-F238E27FC236}">
                <a16:creationId xmlns:a16="http://schemas.microsoft.com/office/drawing/2014/main" id="{887D6B07-9595-4D7C-A1C7-EE4327E86C4F}"/>
              </a:ext>
            </a:extLst>
          </p:cNvPr>
          <p:cNvGrpSpPr/>
          <p:nvPr userDrawn="1"/>
        </p:nvGrpSpPr>
        <p:grpSpPr>
          <a:xfrm>
            <a:off x="0" y="1770061"/>
            <a:ext cx="12192000" cy="3255962"/>
            <a:chOff x="0" y="1770061"/>
            <a:chExt cx="12192000" cy="3255962"/>
          </a:xfrm>
          <a:solidFill>
            <a:schemeClr val="bg2"/>
          </a:solidFill>
        </p:grpSpPr>
        <p:sp>
          <p:nvSpPr>
            <p:cNvPr id="8" name="Rectangle 7">
              <a:extLst>
                <a:ext uri="{FF2B5EF4-FFF2-40B4-BE49-F238E27FC236}">
                  <a16:creationId xmlns:a16="http://schemas.microsoft.com/office/drawing/2014/main" id="{71EAC7A8-37E9-4B9E-B736-A22B168C80E4}"/>
                </a:ext>
              </a:extLst>
            </p:cNvPr>
            <p:cNvSpPr/>
            <p:nvPr/>
          </p:nvSpPr>
          <p:spPr>
            <a:xfrm>
              <a:off x="0" y="1770061"/>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072B49C9-D888-4DFD-821C-C8761C791457}"/>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377C6874-A790-4966-9E2B-1615E67A53D2}"/>
                </a:ext>
              </a:extLst>
            </p:cNvPr>
            <p:cNvSpPr/>
            <p:nvPr/>
          </p:nvSpPr>
          <p:spPr>
            <a:xfrm>
              <a:off x="0" y="4449763"/>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76B2B5D3-CC1C-45E2-BB10-D1175A138A49}"/>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45994648-15A7-4F74-9BE2-5A7A9FF67672}"/>
                </a:ext>
              </a:extLst>
            </p:cNvPr>
            <p:cNvSpPr/>
            <p:nvPr/>
          </p:nvSpPr>
          <p:spPr>
            <a:xfrm>
              <a:off x="0" y="3079750"/>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4" name="Freeform: Shape 13">
            <a:extLst>
              <a:ext uri="{FF2B5EF4-FFF2-40B4-BE49-F238E27FC236}">
                <a16:creationId xmlns:a16="http://schemas.microsoft.com/office/drawing/2014/main" id="{7AAA86F4-5F6B-408E-BB3A-E89D057B1437}"/>
              </a:ext>
            </a:extLst>
          </p:cNvPr>
          <p:cNvSpPr/>
          <p:nvPr userDrawn="1"/>
        </p:nvSpPr>
        <p:spPr>
          <a:xfrm>
            <a:off x="2387600" y="1"/>
            <a:ext cx="7416800" cy="6858001"/>
          </a:xfrm>
          <a:custGeom>
            <a:avLst/>
            <a:gdLst>
              <a:gd name="connsiteX0" fmla="*/ 2297777 w 7416800"/>
              <a:gd name="connsiteY0" fmla="*/ 0 h 6858001"/>
              <a:gd name="connsiteX1" fmla="*/ 5119024 w 7416800"/>
              <a:gd name="connsiteY1" fmla="*/ 0 h 6858001"/>
              <a:gd name="connsiteX2" fmla="*/ 5151877 w 7416800"/>
              <a:gd name="connsiteY2" fmla="*/ 12024 h 6858001"/>
              <a:gd name="connsiteX3" fmla="*/ 7416800 w 7416800"/>
              <a:gd name="connsiteY3" fmla="*/ 3429000 h 6858001"/>
              <a:gd name="connsiteX4" fmla="*/ 5151877 w 7416800"/>
              <a:gd name="connsiteY4" fmla="*/ 6845976 h 6858001"/>
              <a:gd name="connsiteX5" fmla="*/ 5119021 w 7416800"/>
              <a:gd name="connsiteY5" fmla="*/ 6858001 h 6858001"/>
              <a:gd name="connsiteX6" fmla="*/ 2297779 w 7416800"/>
              <a:gd name="connsiteY6" fmla="*/ 6858001 h 6858001"/>
              <a:gd name="connsiteX7" fmla="*/ 2264924 w 7416800"/>
              <a:gd name="connsiteY7" fmla="*/ 6845976 h 6858001"/>
              <a:gd name="connsiteX8" fmla="*/ 0 w 7416800"/>
              <a:gd name="connsiteY8" fmla="*/ 3429000 h 6858001"/>
              <a:gd name="connsiteX9" fmla="*/ 2264924 w 7416800"/>
              <a:gd name="connsiteY9" fmla="*/ 1202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16800" h="6858001">
                <a:moveTo>
                  <a:pt x="2297777" y="0"/>
                </a:moveTo>
                <a:lnTo>
                  <a:pt x="5119024" y="0"/>
                </a:lnTo>
                <a:lnTo>
                  <a:pt x="5151877" y="12024"/>
                </a:lnTo>
                <a:cubicBezTo>
                  <a:pt x="6482877" y="574990"/>
                  <a:pt x="7416800" y="1892930"/>
                  <a:pt x="7416800" y="3429000"/>
                </a:cubicBezTo>
                <a:cubicBezTo>
                  <a:pt x="7416800" y="4965070"/>
                  <a:pt x="6482877" y="6283010"/>
                  <a:pt x="5151877" y="6845976"/>
                </a:cubicBezTo>
                <a:lnTo>
                  <a:pt x="5119021" y="6858001"/>
                </a:lnTo>
                <a:lnTo>
                  <a:pt x="2297779" y="6858001"/>
                </a:lnTo>
                <a:lnTo>
                  <a:pt x="2264924" y="6845976"/>
                </a:lnTo>
                <a:cubicBezTo>
                  <a:pt x="933923" y="6283010"/>
                  <a:pt x="0" y="4965070"/>
                  <a:pt x="0" y="3429000"/>
                </a:cubicBezTo>
                <a:cubicBezTo>
                  <a:pt x="0" y="1892930"/>
                  <a:pt x="933923" y="574990"/>
                  <a:pt x="2264924" y="1202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2" name="Picture Placeholder 21">
            <a:extLst>
              <a:ext uri="{FF2B5EF4-FFF2-40B4-BE49-F238E27FC236}">
                <a16:creationId xmlns:a16="http://schemas.microsoft.com/office/drawing/2014/main" id="{94FE51EC-6EEE-4E9B-95E0-8B3BEC6560A1}"/>
              </a:ext>
            </a:extLst>
          </p:cNvPr>
          <p:cNvSpPr>
            <a:spLocks noGrp="1"/>
          </p:cNvSpPr>
          <p:nvPr>
            <p:ph type="pic" sz="quarter" idx="14" hasCustomPrompt="1"/>
          </p:nvPr>
        </p:nvSpPr>
        <p:spPr>
          <a:xfrm>
            <a:off x="2667000" y="0"/>
            <a:ext cx="6858000" cy="6858000"/>
          </a:xfrm>
          <a:prstGeom prst="ellipse">
            <a:avLst/>
          </a:prstGeom>
          <a:pattFill prst="dkUpDiag">
            <a:fgClr>
              <a:schemeClr val="accent3"/>
            </a:fgClr>
            <a:bgClr>
              <a:schemeClr val="accent3">
                <a:lumMod val="75000"/>
              </a:schemeClr>
            </a:bgClr>
          </a:pattFill>
        </p:spPr>
        <p:txBody>
          <a:bodyPr vert="horz" lIns="91440" tIns="45720" rIns="91440" bIns="45720" rtlCol="0" anchor="t" anchorCtr="1">
            <a:noAutofit/>
          </a:bodyPr>
          <a:lstStyle>
            <a:lvl1pPr>
              <a:defRPr lang="en-GB" sz="1600" dirty="0">
                <a:solidFill>
                  <a:schemeClr val="bg1"/>
                </a:solidFill>
                <a:latin typeface="+mn-lt"/>
                <a:cs typeface="Arial" panose="020B0604020202020204" pitchFamily="34" charset="0"/>
              </a:defRPr>
            </a:lvl1pPr>
          </a:lstStyle>
          <a:p>
            <a:pPr marL="0" lvl="0" indent="0" algn="ctr">
              <a:buNone/>
            </a:pPr>
            <a:r>
              <a:rPr lang="en-US" noProof="0" dirty="0"/>
              <a:t>Insert Image</a:t>
            </a:r>
          </a:p>
        </p:txBody>
      </p:sp>
      <p:cxnSp>
        <p:nvCxnSpPr>
          <p:cNvPr id="15" name="Straight Connector 14">
            <a:extLst>
              <a:ext uri="{FF2B5EF4-FFF2-40B4-BE49-F238E27FC236}">
                <a16:creationId xmlns:a16="http://schemas.microsoft.com/office/drawing/2014/main" id="{1FEC2E97-8DAA-48A7-AC52-B4B5AD2C486E}"/>
              </a:ext>
            </a:extLst>
          </p:cNvPr>
          <p:cNvCxnSpPr/>
          <p:nvPr userDrawn="1"/>
        </p:nvCxnSpPr>
        <p:spPr>
          <a:xfrm>
            <a:off x="5791785" y="3949699"/>
            <a:ext cx="608430" cy="0"/>
          </a:xfrm>
          <a:prstGeom prst="line">
            <a:avLst/>
          </a:prstGeom>
          <a:ln w="571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5002804-57E2-4379-9103-073F4D46F016}"/>
              </a:ext>
            </a:extLst>
          </p:cNvPr>
          <p:cNvSpPr>
            <a:spLocks noGrp="1"/>
          </p:cNvSpPr>
          <p:nvPr>
            <p:ph type="ctrTitle" hasCustomPrompt="1"/>
          </p:nvPr>
        </p:nvSpPr>
        <p:spPr>
          <a:xfrm>
            <a:off x="3127248" y="1124712"/>
            <a:ext cx="5943600" cy="2596896"/>
          </a:xfrm>
        </p:spPr>
        <p:txBody>
          <a:bodyPr vert="horz" lIns="91440" tIns="45720" rIns="91440" bIns="45720" rtlCol="0" anchor="b" anchorCtr="1">
            <a:noAutofit/>
          </a:bodyPr>
          <a:lstStyle>
            <a:lvl1pPr algn="ctr">
              <a:defRPr lang="en-GB" sz="5400" b="0">
                <a:solidFill>
                  <a:schemeClr val="bg1"/>
                </a:solidFill>
                <a:latin typeface="+mj-lt"/>
              </a:defRPr>
            </a:lvl1pPr>
          </a:lstStyle>
          <a:p>
            <a:pPr lvl="0" algn="ctr">
              <a:lnSpc>
                <a:spcPct val="80000"/>
              </a:lnSpc>
            </a:pPr>
            <a:r>
              <a:rPr lang="en-US" noProof="0"/>
              <a:t>THANK YOU</a:t>
            </a:r>
          </a:p>
        </p:txBody>
      </p:sp>
      <p:sp>
        <p:nvSpPr>
          <p:cNvPr id="5" name="Text Placeholder 4">
            <a:extLst>
              <a:ext uri="{FF2B5EF4-FFF2-40B4-BE49-F238E27FC236}">
                <a16:creationId xmlns:a16="http://schemas.microsoft.com/office/drawing/2014/main" id="{64182412-18B8-4AC3-AA61-DAFA9BEABEFB}"/>
              </a:ext>
            </a:extLst>
          </p:cNvPr>
          <p:cNvSpPr>
            <a:spLocks noGrp="1"/>
          </p:cNvSpPr>
          <p:nvPr>
            <p:ph type="body" sz="quarter" idx="15" hasCustomPrompt="1"/>
          </p:nvPr>
        </p:nvSpPr>
        <p:spPr>
          <a:xfrm>
            <a:off x="4677266" y="4422773"/>
            <a:ext cx="3695206" cy="276999"/>
          </a:xfrm>
        </p:spPr>
        <p:txBody>
          <a:bodyPr lIns="0">
            <a:noAutofit/>
          </a:bodyPr>
          <a:lstStyle>
            <a:lvl1pPr marL="0" indent="0">
              <a:lnSpc>
                <a:spcPct val="100000"/>
              </a:lnSpc>
              <a:buNone/>
              <a:defRPr sz="1200" spc="0">
                <a:solidFill>
                  <a:schemeClr val="bg1"/>
                </a:solidFill>
                <a:latin typeface="+mn-lt"/>
              </a:defRPr>
            </a:lvl1pPr>
          </a:lstStyle>
          <a:p>
            <a:pPr lvl="0"/>
            <a:r>
              <a:rPr lang="en-US" noProof="0"/>
              <a:t>Name</a:t>
            </a:r>
          </a:p>
        </p:txBody>
      </p:sp>
      <p:sp>
        <p:nvSpPr>
          <p:cNvPr id="17" name="Text Placeholder 4">
            <a:extLst>
              <a:ext uri="{FF2B5EF4-FFF2-40B4-BE49-F238E27FC236}">
                <a16:creationId xmlns:a16="http://schemas.microsoft.com/office/drawing/2014/main" id="{04BD3722-9C29-415A-B4F9-404DF7CA27F8}"/>
              </a:ext>
            </a:extLst>
          </p:cNvPr>
          <p:cNvSpPr>
            <a:spLocks noGrp="1"/>
          </p:cNvSpPr>
          <p:nvPr>
            <p:ph type="body" sz="quarter" idx="16" hasCustomPrompt="1"/>
          </p:nvPr>
        </p:nvSpPr>
        <p:spPr>
          <a:xfrm>
            <a:off x="4677266" y="4859273"/>
            <a:ext cx="3695206" cy="276999"/>
          </a:xfrm>
        </p:spPr>
        <p:txBody>
          <a:bodyPr lIns="0">
            <a:noAutofit/>
          </a:bodyPr>
          <a:lstStyle>
            <a:lvl1pPr marL="0" indent="0">
              <a:lnSpc>
                <a:spcPct val="100000"/>
              </a:lnSpc>
              <a:buNone/>
              <a:defRPr sz="1200" spc="0">
                <a:solidFill>
                  <a:schemeClr val="bg1"/>
                </a:solidFill>
                <a:latin typeface="+mn-lt"/>
              </a:defRPr>
            </a:lvl1pPr>
          </a:lstStyle>
          <a:p>
            <a:pPr lvl="0"/>
            <a:r>
              <a:rPr lang="en-US" noProof="0"/>
              <a:t>Phone</a:t>
            </a:r>
          </a:p>
        </p:txBody>
      </p:sp>
      <p:sp>
        <p:nvSpPr>
          <p:cNvPr id="18" name="Text Placeholder 4">
            <a:extLst>
              <a:ext uri="{FF2B5EF4-FFF2-40B4-BE49-F238E27FC236}">
                <a16:creationId xmlns:a16="http://schemas.microsoft.com/office/drawing/2014/main" id="{19AB0B4C-135C-4049-A378-55E85A240EF0}"/>
              </a:ext>
            </a:extLst>
          </p:cNvPr>
          <p:cNvSpPr>
            <a:spLocks noGrp="1"/>
          </p:cNvSpPr>
          <p:nvPr>
            <p:ph type="body" sz="quarter" idx="17" hasCustomPrompt="1"/>
          </p:nvPr>
        </p:nvSpPr>
        <p:spPr>
          <a:xfrm>
            <a:off x="4677266" y="5295773"/>
            <a:ext cx="3695206" cy="276999"/>
          </a:xfrm>
        </p:spPr>
        <p:txBody>
          <a:bodyPr lIns="0">
            <a:noAutofit/>
          </a:bodyPr>
          <a:lstStyle>
            <a:lvl1pPr marL="0" indent="0">
              <a:lnSpc>
                <a:spcPct val="100000"/>
              </a:lnSpc>
              <a:buNone/>
              <a:defRPr sz="1200" spc="0">
                <a:solidFill>
                  <a:schemeClr val="bg1"/>
                </a:solidFill>
                <a:latin typeface="+mn-lt"/>
              </a:defRPr>
            </a:lvl1pPr>
          </a:lstStyle>
          <a:p>
            <a:pPr lvl="0"/>
            <a:r>
              <a:rPr lang="en-US" noProof="0"/>
              <a:t>Email</a:t>
            </a:r>
          </a:p>
        </p:txBody>
      </p:sp>
      <p:sp>
        <p:nvSpPr>
          <p:cNvPr id="19" name="Text Placeholder 4">
            <a:extLst>
              <a:ext uri="{FF2B5EF4-FFF2-40B4-BE49-F238E27FC236}">
                <a16:creationId xmlns:a16="http://schemas.microsoft.com/office/drawing/2014/main" id="{84C52246-1E1E-45D1-870F-11BEF236798C}"/>
              </a:ext>
            </a:extLst>
          </p:cNvPr>
          <p:cNvSpPr>
            <a:spLocks noGrp="1"/>
          </p:cNvSpPr>
          <p:nvPr>
            <p:ph type="body" sz="quarter" idx="18" hasCustomPrompt="1"/>
          </p:nvPr>
        </p:nvSpPr>
        <p:spPr>
          <a:xfrm>
            <a:off x="4677266" y="5732272"/>
            <a:ext cx="3695206" cy="276999"/>
          </a:xfrm>
        </p:spPr>
        <p:txBody>
          <a:bodyPr lIns="0">
            <a:noAutofit/>
          </a:bodyPr>
          <a:lstStyle>
            <a:lvl1pPr marL="0" indent="0">
              <a:lnSpc>
                <a:spcPct val="100000"/>
              </a:lnSpc>
              <a:buNone/>
              <a:defRPr sz="1200" spc="0">
                <a:solidFill>
                  <a:schemeClr val="bg1"/>
                </a:solidFill>
                <a:latin typeface="+mn-lt"/>
              </a:defRPr>
            </a:lvl1pPr>
          </a:lstStyle>
          <a:p>
            <a:pPr lvl="0"/>
            <a:r>
              <a:rPr lang="en-US" noProof="0"/>
              <a:t>Website</a:t>
            </a:r>
          </a:p>
        </p:txBody>
      </p:sp>
      <p:cxnSp>
        <p:nvCxnSpPr>
          <p:cNvPr id="16" name="Straight Connector 15">
            <a:extLst>
              <a:ext uri="{FF2B5EF4-FFF2-40B4-BE49-F238E27FC236}">
                <a16:creationId xmlns:a16="http://schemas.microsoft.com/office/drawing/2014/main" id="{1F26A2B2-5127-40E8-8422-F1A7836E061C}"/>
              </a:ext>
            </a:extLst>
          </p:cNvPr>
          <p:cNvCxnSpPr/>
          <p:nvPr userDrawn="1"/>
        </p:nvCxnSpPr>
        <p:spPr>
          <a:xfrm>
            <a:off x="4516210" y="4422773"/>
            <a:ext cx="0" cy="15864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Graphic 22" descr="User" title="Icon - Presenter Name">
            <a:extLst>
              <a:ext uri="{FF2B5EF4-FFF2-40B4-BE49-F238E27FC236}">
                <a16:creationId xmlns:a16="http://schemas.microsoft.com/office/drawing/2014/main" id="{D8682255-0CCB-4829-A139-1448962118E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192357" y="4451822"/>
            <a:ext cx="218900" cy="218900"/>
          </a:xfrm>
          <a:prstGeom prst="rect">
            <a:avLst/>
          </a:prstGeom>
        </p:spPr>
      </p:pic>
      <p:pic>
        <p:nvPicPr>
          <p:cNvPr id="24" name="Graphic 23" descr="Envelope" title="Icon Presenter Email">
            <a:extLst>
              <a:ext uri="{FF2B5EF4-FFF2-40B4-BE49-F238E27FC236}">
                <a16:creationId xmlns:a16="http://schemas.microsoft.com/office/drawing/2014/main" id="{C70B540F-9BDA-45EE-8344-27F1110D8E28}"/>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192357" y="5324822"/>
            <a:ext cx="218900" cy="218900"/>
          </a:xfrm>
          <a:prstGeom prst="rect">
            <a:avLst/>
          </a:prstGeom>
        </p:spPr>
      </p:pic>
      <p:pic>
        <p:nvPicPr>
          <p:cNvPr id="25" name="Graphic 24" descr="Smart Phone" title="Icon - Presenter Phone Number">
            <a:extLst>
              <a:ext uri="{FF2B5EF4-FFF2-40B4-BE49-F238E27FC236}">
                <a16:creationId xmlns:a16="http://schemas.microsoft.com/office/drawing/2014/main" id="{F9F9D3D1-F5F6-4B04-BA68-9B89F0E1FDE6}"/>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192357" y="4888322"/>
            <a:ext cx="218900" cy="218900"/>
          </a:xfrm>
          <a:prstGeom prst="rect">
            <a:avLst/>
          </a:prstGeom>
        </p:spPr>
      </p:pic>
      <p:pic>
        <p:nvPicPr>
          <p:cNvPr id="26" name="Graphic 25" descr="Link">
            <a:extLst>
              <a:ext uri="{FF2B5EF4-FFF2-40B4-BE49-F238E27FC236}">
                <a16:creationId xmlns:a16="http://schemas.microsoft.com/office/drawing/2014/main" id="{0A350BC5-221A-4142-86A1-5B33F3184E8B}"/>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179414" y="5748378"/>
            <a:ext cx="244786" cy="244786"/>
          </a:xfrm>
          <a:prstGeom prst="rect">
            <a:avLst/>
          </a:prstGeom>
        </p:spPr>
      </p:pic>
    </p:spTree>
    <p:extLst>
      <p:ext uri="{BB962C8B-B14F-4D97-AF65-F5344CB8AC3E}">
        <p14:creationId xmlns:p14="http://schemas.microsoft.com/office/powerpoint/2010/main" val="26318500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87D6B07-9595-4D7C-A1C7-EE4327E86C4F}"/>
              </a:ext>
            </a:extLst>
          </p:cNvPr>
          <p:cNvGrpSpPr/>
          <p:nvPr userDrawn="1"/>
        </p:nvGrpSpPr>
        <p:grpSpPr>
          <a:xfrm>
            <a:off x="0" y="1770061"/>
            <a:ext cx="12192000" cy="3255962"/>
            <a:chOff x="0" y="1770061"/>
            <a:chExt cx="12192000" cy="3255962"/>
          </a:xfrm>
          <a:solidFill>
            <a:schemeClr val="bg2"/>
          </a:solidFill>
        </p:grpSpPr>
        <p:sp>
          <p:nvSpPr>
            <p:cNvPr id="8" name="Rectangle 7">
              <a:extLst>
                <a:ext uri="{FF2B5EF4-FFF2-40B4-BE49-F238E27FC236}">
                  <a16:creationId xmlns:a16="http://schemas.microsoft.com/office/drawing/2014/main" id="{71EAC7A8-37E9-4B9E-B736-A22B168C80E4}"/>
                </a:ext>
              </a:extLst>
            </p:cNvPr>
            <p:cNvSpPr/>
            <p:nvPr/>
          </p:nvSpPr>
          <p:spPr>
            <a:xfrm>
              <a:off x="0" y="1770061"/>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072B49C9-D888-4DFD-821C-C8761C791457}"/>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377C6874-A790-4966-9E2B-1615E67A53D2}"/>
                </a:ext>
              </a:extLst>
            </p:cNvPr>
            <p:cNvSpPr/>
            <p:nvPr/>
          </p:nvSpPr>
          <p:spPr>
            <a:xfrm>
              <a:off x="0" y="4449763"/>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76B2B5D3-CC1C-45E2-BB10-D1175A138A49}"/>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45994648-15A7-4F74-9BE2-5A7A9FF67672}"/>
                </a:ext>
              </a:extLst>
            </p:cNvPr>
            <p:cNvSpPr/>
            <p:nvPr/>
          </p:nvSpPr>
          <p:spPr>
            <a:xfrm>
              <a:off x="0" y="3079750"/>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6" name="Freeform: Shape 25">
            <a:extLst>
              <a:ext uri="{FF2B5EF4-FFF2-40B4-BE49-F238E27FC236}">
                <a16:creationId xmlns:a16="http://schemas.microsoft.com/office/drawing/2014/main" id="{58E98649-FB1E-484B-911E-90A1B1AE58F1}"/>
              </a:ext>
            </a:extLst>
          </p:cNvPr>
          <p:cNvSpPr/>
          <p:nvPr userDrawn="1"/>
        </p:nvSpPr>
        <p:spPr>
          <a:xfrm>
            <a:off x="2387600" y="1"/>
            <a:ext cx="7416800" cy="6858001"/>
          </a:xfrm>
          <a:custGeom>
            <a:avLst/>
            <a:gdLst>
              <a:gd name="connsiteX0" fmla="*/ 2297777 w 7416800"/>
              <a:gd name="connsiteY0" fmla="*/ 0 h 6858001"/>
              <a:gd name="connsiteX1" fmla="*/ 5119024 w 7416800"/>
              <a:gd name="connsiteY1" fmla="*/ 0 h 6858001"/>
              <a:gd name="connsiteX2" fmla="*/ 5151877 w 7416800"/>
              <a:gd name="connsiteY2" fmla="*/ 12024 h 6858001"/>
              <a:gd name="connsiteX3" fmla="*/ 7416800 w 7416800"/>
              <a:gd name="connsiteY3" fmla="*/ 3429000 h 6858001"/>
              <a:gd name="connsiteX4" fmla="*/ 5151877 w 7416800"/>
              <a:gd name="connsiteY4" fmla="*/ 6845976 h 6858001"/>
              <a:gd name="connsiteX5" fmla="*/ 5119021 w 7416800"/>
              <a:gd name="connsiteY5" fmla="*/ 6858001 h 6858001"/>
              <a:gd name="connsiteX6" fmla="*/ 2297779 w 7416800"/>
              <a:gd name="connsiteY6" fmla="*/ 6858001 h 6858001"/>
              <a:gd name="connsiteX7" fmla="*/ 2264924 w 7416800"/>
              <a:gd name="connsiteY7" fmla="*/ 6845976 h 6858001"/>
              <a:gd name="connsiteX8" fmla="*/ 0 w 7416800"/>
              <a:gd name="connsiteY8" fmla="*/ 3429000 h 6858001"/>
              <a:gd name="connsiteX9" fmla="*/ 2264924 w 7416800"/>
              <a:gd name="connsiteY9" fmla="*/ 1202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16800" h="6858001">
                <a:moveTo>
                  <a:pt x="2297777" y="0"/>
                </a:moveTo>
                <a:lnTo>
                  <a:pt x="5119024" y="0"/>
                </a:lnTo>
                <a:lnTo>
                  <a:pt x="5151877" y="12024"/>
                </a:lnTo>
                <a:cubicBezTo>
                  <a:pt x="6482877" y="574990"/>
                  <a:pt x="7416800" y="1892930"/>
                  <a:pt x="7416800" y="3429000"/>
                </a:cubicBezTo>
                <a:cubicBezTo>
                  <a:pt x="7416800" y="4965070"/>
                  <a:pt x="6482877" y="6283010"/>
                  <a:pt x="5151877" y="6845976"/>
                </a:cubicBezTo>
                <a:lnTo>
                  <a:pt x="5119021" y="6858001"/>
                </a:lnTo>
                <a:lnTo>
                  <a:pt x="2297779" y="6858001"/>
                </a:lnTo>
                <a:lnTo>
                  <a:pt x="2264924" y="6845976"/>
                </a:lnTo>
                <a:cubicBezTo>
                  <a:pt x="933923" y="6283010"/>
                  <a:pt x="0" y="4965070"/>
                  <a:pt x="0" y="3429000"/>
                </a:cubicBezTo>
                <a:cubicBezTo>
                  <a:pt x="0" y="1892930"/>
                  <a:pt x="933923" y="574990"/>
                  <a:pt x="2264924" y="1202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4" name="Oval 3">
            <a:extLst>
              <a:ext uri="{FF2B5EF4-FFF2-40B4-BE49-F238E27FC236}">
                <a16:creationId xmlns:a16="http://schemas.microsoft.com/office/drawing/2014/main" id="{8371726A-1E0A-434B-A802-4FCC15A82D01}"/>
              </a:ext>
            </a:extLst>
          </p:cNvPr>
          <p:cNvSpPr/>
          <p:nvPr userDrawn="1"/>
        </p:nvSpPr>
        <p:spPr>
          <a:xfrm>
            <a:off x="2674071" y="21211"/>
            <a:ext cx="6843859" cy="6843859"/>
          </a:xfrm>
          <a:prstGeom prst="ellipse">
            <a:avLst/>
          </a:prstGeom>
          <a:pattFill prst="dkUpDiag">
            <a:fgClr>
              <a:schemeClr val="accent3"/>
            </a:fgClr>
            <a:bgClr>
              <a:schemeClr val="accent3">
                <a:lumMod val="75000"/>
              </a:schemeClr>
            </a:bgClr>
          </a:pattFill>
        </p:spPr>
        <p:txBody>
          <a:bodyPr vert="horz" lIns="91440" tIns="45720" rIns="91440" bIns="45720" rtlCol="0" anchor="t" anchorCtr="1">
            <a:noAutofit/>
          </a:bodyPr>
          <a:lstStyle/>
          <a:p>
            <a:pPr lvl="0" indent="0" algn="ctr">
              <a:lnSpc>
                <a:spcPct val="90000"/>
              </a:lnSpc>
              <a:spcBef>
                <a:spcPts val="1000"/>
              </a:spcBef>
              <a:buFont typeface="Arial" panose="020B0604020202020204" pitchFamily="34" charset="0"/>
              <a:buNone/>
            </a:pPr>
            <a:endParaRPr lang="en-US" sz="1600" noProof="0" dirty="0">
              <a:solidFill>
                <a:schemeClr val="bg1"/>
              </a:solidFill>
              <a:cs typeface="Arial" panose="020B0604020202020204" pitchFamily="34" charset="0"/>
            </a:endParaRPr>
          </a:p>
        </p:txBody>
      </p:sp>
      <p:cxnSp>
        <p:nvCxnSpPr>
          <p:cNvPr id="15" name="Straight Connector 14">
            <a:extLst>
              <a:ext uri="{FF2B5EF4-FFF2-40B4-BE49-F238E27FC236}">
                <a16:creationId xmlns:a16="http://schemas.microsoft.com/office/drawing/2014/main" id="{1FEC2E97-8DAA-48A7-AC52-B4B5AD2C486E}"/>
              </a:ext>
            </a:extLst>
          </p:cNvPr>
          <p:cNvCxnSpPr/>
          <p:nvPr userDrawn="1"/>
        </p:nvCxnSpPr>
        <p:spPr>
          <a:xfrm>
            <a:off x="5791785" y="3949699"/>
            <a:ext cx="608430" cy="0"/>
          </a:xfrm>
          <a:prstGeom prst="line">
            <a:avLst/>
          </a:prstGeom>
          <a:ln w="571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5002804-57E2-4379-9103-073F4D46F016}"/>
              </a:ext>
            </a:extLst>
          </p:cNvPr>
          <p:cNvSpPr>
            <a:spLocks noGrp="1"/>
          </p:cNvSpPr>
          <p:nvPr>
            <p:ph type="ctrTitle" hasCustomPrompt="1"/>
          </p:nvPr>
        </p:nvSpPr>
        <p:spPr>
          <a:xfrm>
            <a:off x="3127248" y="1124712"/>
            <a:ext cx="5943600" cy="2596896"/>
          </a:xfrm>
        </p:spPr>
        <p:txBody>
          <a:bodyPr vert="horz" lIns="91440" tIns="45720" rIns="91440" bIns="45720" rtlCol="0" anchor="b" anchorCtr="1">
            <a:noAutofit/>
          </a:bodyPr>
          <a:lstStyle>
            <a:lvl1pPr algn="ctr">
              <a:defRPr lang="en-GB" sz="5400" b="0">
                <a:solidFill>
                  <a:schemeClr val="bg1"/>
                </a:solidFill>
                <a:latin typeface="+mj-lt"/>
              </a:defRPr>
            </a:lvl1pPr>
          </a:lstStyle>
          <a:p>
            <a:pPr lvl="0" algn="ctr">
              <a:lnSpc>
                <a:spcPct val="80000"/>
              </a:lnSpc>
            </a:pPr>
            <a:r>
              <a:rPr lang="en-US" noProof="0"/>
              <a:t>Title</a:t>
            </a:r>
          </a:p>
        </p:txBody>
      </p:sp>
      <p:sp>
        <p:nvSpPr>
          <p:cNvPr id="3" name="Subtitle 2">
            <a:extLst>
              <a:ext uri="{FF2B5EF4-FFF2-40B4-BE49-F238E27FC236}">
                <a16:creationId xmlns:a16="http://schemas.microsoft.com/office/drawing/2014/main" id="{DD109CAD-EBE3-4421-954D-A76C885B2753}"/>
              </a:ext>
            </a:extLst>
          </p:cNvPr>
          <p:cNvSpPr>
            <a:spLocks noGrp="1"/>
          </p:cNvSpPr>
          <p:nvPr>
            <p:ph type="subTitle" idx="1" hasCustomPrompt="1"/>
          </p:nvPr>
        </p:nvSpPr>
        <p:spPr>
          <a:xfrm>
            <a:off x="3584448" y="4315968"/>
            <a:ext cx="5029200" cy="886968"/>
          </a:xfrm>
        </p:spPr>
        <p:txBody>
          <a:bodyPr vert="horz" lIns="91440" tIns="45720" rIns="91440" bIns="45720" rtlCol="0" anchor="t" anchorCtr="0">
            <a:noAutofit/>
          </a:bodyPr>
          <a:lstStyle>
            <a:lvl1pPr marL="0" indent="0" algn="ctr">
              <a:buNone/>
              <a:defRPr lang="en-GB" sz="1800" b="1" spc="300" dirty="0">
                <a:solidFill>
                  <a:schemeClr val="bg1"/>
                </a:solidFill>
                <a:latin typeface="+mn-lt"/>
                <a:cs typeface="Arial" panose="020B0604020202020204" pitchFamily="34" charset="0"/>
              </a:defRPr>
            </a:lvl1pPr>
          </a:lstStyle>
          <a:p>
            <a:pPr marL="228600" lvl="0" indent="-228600" algn="ctr"/>
            <a:r>
              <a:rPr lang="en-US" noProof="0"/>
              <a:t>Subtitle</a:t>
            </a:r>
          </a:p>
        </p:txBody>
      </p:sp>
    </p:spTree>
    <p:extLst>
      <p:ext uri="{BB962C8B-B14F-4D97-AF65-F5344CB8AC3E}">
        <p14:creationId xmlns:p14="http://schemas.microsoft.com/office/powerpoint/2010/main" val="5324822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AA00B8F-30F3-4771-B340-04E5180F24CB}"/>
              </a:ext>
            </a:extLst>
          </p:cNvPr>
          <p:cNvGrpSpPr/>
          <p:nvPr userDrawn="1"/>
        </p:nvGrpSpPr>
        <p:grpSpPr>
          <a:xfrm flipV="1">
            <a:off x="0" y="2404423"/>
            <a:ext cx="12192000" cy="4453577"/>
            <a:chOff x="0" y="-277094"/>
            <a:chExt cx="12192000" cy="5876838"/>
          </a:xfrm>
          <a:solidFill>
            <a:schemeClr val="bg2">
              <a:alpha val="25000"/>
            </a:schemeClr>
          </a:solidFill>
        </p:grpSpPr>
        <p:sp>
          <p:nvSpPr>
            <p:cNvPr id="21" name="Rectangle 20">
              <a:extLst>
                <a:ext uri="{FF2B5EF4-FFF2-40B4-BE49-F238E27FC236}">
                  <a16:creationId xmlns:a16="http://schemas.microsoft.com/office/drawing/2014/main" id="{20208B4A-3F77-46D6-894B-E1FDAD5EF77C}"/>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Rectangle 21">
              <a:extLst>
                <a:ext uri="{FF2B5EF4-FFF2-40B4-BE49-F238E27FC236}">
                  <a16:creationId xmlns:a16="http://schemas.microsoft.com/office/drawing/2014/main" id="{9049B3A7-D7B3-4DED-82EF-7949C06DB4B2}"/>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Rectangle 25">
              <a:extLst>
                <a:ext uri="{FF2B5EF4-FFF2-40B4-BE49-F238E27FC236}">
                  <a16:creationId xmlns:a16="http://schemas.microsoft.com/office/drawing/2014/main" id="{97420EFC-AB3B-4D30-9B82-F93818D68456}"/>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Rectangle 26">
              <a:extLst>
                <a:ext uri="{FF2B5EF4-FFF2-40B4-BE49-F238E27FC236}">
                  <a16:creationId xmlns:a16="http://schemas.microsoft.com/office/drawing/2014/main" id="{2E1AA950-E9D5-45D2-8DDB-2561BFC6C290}"/>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0" name="Rectangle 29">
              <a:extLst>
                <a:ext uri="{FF2B5EF4-FFF2-40B4-BE49-F238E27FC236}">
                  <a16:creationId xmlns:a16="http://schemas.microsoft.com/office/drawing/2014/main" id="{9C364EA4-EB4C-4EBE-80D3-A6661DD396D5}"/>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Rectangle 30">
              <a:extLst>
                <a:ext uri="{FF2B5EF4-FFF2-40B4-BE49-F238E27FC236}">
                  <a16:creationId xmlns:a16="http://schemas.microsoft.com/office/drawing/2014/main" id="{DF822B4B-4ECC-46E0-98C4-8752755855BC}"/>
                </a:ext>
              </a:extLst>
            </p:cNvPr>
            <p:cNvSpPr/>
            <p:nvPr userDrawn="1"/>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2" name="Rectangle 31">
              <a:extLst>
                <a:ext uri="{FF2B5EF4-FFF2-40B4-BE49-F238E27FC236}">
                  <a16:creationId xmlns:a16="http://schemas.microsoft.com/office/drawing/2014/main" id="{32B596D7-82DB-44A2-9A85-2074FFBDDA1F}"/>
                </a:ext>
              </a:extLst>
            </p:cNvPr>
            <p:cNvSpPr/>
            <p:nvPr userDrawn="1"/>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3" name="Rectangle 32">
            <a:extLst>
              <a:ext uri="{FF2B5EF4-FFF2-40B4-BE49-F238E27FC236}">
                <a16:creationId xmlns:a16="http://schemas.microsoft.com/office/drawing/2014/main" id="{5469995F-A28F-40A2-AB9B-09ACC9FB0598}"/>
              </a:ext>
            </a:extLst>
          </p:cNvPr>
          <p:cNvSpPr/>
          <p:nvPr userDrawn="1"/>
        </p:nvSpPr>
        <p:spPr>
          <a:xfrm flipV="1">
            <a:off x="0" y="0"/>
            <a:ext cx="12192000" cy="6539124"/>
          </a:xfrm>
          <a:prstGeom prst="rect">
            <a:avLst/>
          </a:prstGeom>
          <a:gradFill>
            <a:gsLst>
              <a:gs pos="25000">
                <a:schemeClr val="bg1">
                  <a:alpha val="0"/>
                </a:schemeClr>
              </a:gs>
              <a:gs pos="75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73B39506-58A9-4B12-A7D1-1B956C6BFAD5}"/>
              </a:ext>
            </a:extLst>
          </p:cNvPr>
          <p:cNvSpPr>
            <a:spLocks noGrp="1"/>
          </p:cNvSpPr>
          <p:nvPr>
            <p:ph type="title" hasCustomPrompt="1"/>
          </p:nvPr>
        </p:nvSpPr>
        <p:spPr>
          <a:xfrm>
            <a:off x="3525520" y="246253"/>
            <a:ext cx="8094972" cy="1738877"/>
          </a:xfrm>
        </p:spPr>
        <p:txBody>
          <a:bodyPr vert="horz" lIns="91440" tIns="45720" rIns="91440" bIns="45720" rtlCol="0" anchor="b">
            <a:noAutofit/>
          </a:bodyPr>
          <a:lstStyle>
            <a:lvl1pPr>
              <a:defRPr lang="en-GB" sz="2400" b="1" dirty="0">
                <a:solidFill>
                  <a:schemeClr val="accent2"/>
                </a:solidFill>
                <a:latin typeface="+mj-lt"/>
                <a:cs typeface="Arial" panose="020B0604020202020204" pitchFamily="34" charset="0"/>
              </a:defRPr>
            </a:lvl1pPr>
          </a:lstStyle>
          <a:p>
            <a:pPr marL="0" lvl="0"/>
            <a:r>
              <a:rPr lang="en-US" noProof="0"/>
              <a:t>CLICK TO EDIT MASTER TITLE STYLE</a:t>
            </a:r>
          </a:p>
        </p:txBody>
      </p:sp>
      <p:sp>
        <p:nvSpPr>
          <p:cNvPr id="23" name="Oval 22">
            <a:extLst>
              <a:ext uri="{FF2B5EF4-FFF2-40B4-BE49-F238E27FC236}">
                <a16:creationId xmlns:a16="http://schemas.microsoft.com/office/drawing/2014/main" id="{1CB2E658-DE02-4D14-8415-C9DDE61D9C38}"/>
              </a:ext>
            </a:extLst>
          </p:cNvPr>
          <p:cNvSpPr/>
          <p:nvPr userDrawn="1"/>
        </p:nvSpPr>
        <p:spPr>
          <a:xfrm>
            <a:off x="11230815" y="6327865"/>
            <a:ext cx="389686" cy="3896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24" name="Straight Connector 23">
            <a:extLst>
              <a:ext uri="{FF2B5EF4-FFF2-40B4-BE49-F238E27FC236}">
                <a16:creationId xmlns:a16="http://schemas.microsoft.com/office/drawing/2014/main" id="{7E270D38-BDD4-4090-8678-9B54159F6735}"/>
              </a:ext>
            </a:extLst>
          </p:cNvPr>
          <p:cNvCxnSpPr/>
          <p:nvPr userDrawn="1"/>
        </p:nvCxnSpPr>
        <p:spPr>
          <a:xfrm>
            <a:off x="11107057" y="6294459"/>
            <a:ext cx="0" cy="457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Slide Number Placeholder 13">
            <a:extLst>
              <a:ext uri="{FF2B5EF4-FFF2-40B4-BE49-F238E27FC236}">
                <a16:creationId xmlns:a16="http://schemas.microsoft.com/office/drawing/2014/main" id="{6CBA0A2A-9DE2-4857-B906-40C2FAD631A5}"/>
              </a:ext>
            </a:extLst>
          </p:cNvPr>
          <p:cNvSpPr>
            <a:spLocks noGrp="1"/>
          </p:cNvSpPr>
          <p:nvPr>
            <p:ph type="sldNum" sz="quarter" idx="19"/>
          </p:nvPr>
        </p:nvSpPr>
        <p:spPr>
          <a:xfrm>
            <a:off x="11230806" y="6327866"/>
            <a:ext cx="389686" cy="393610"/>
          </a:xfrm>
          <a:prstGeom prst="rect">
            <a:avLst/>
          </a:prstGeom>
        </p:spPr>
        <p:txBody>
          <a:bodyPr lIns="0" rIns="0" anchor="ctr" anchorCtr="1"/>
          <a:lstStyle>
            <a:lvl1pPr algn="ctr">
              <a:defRPr sz="1000">
                <a:solidFill>
                  <a:schemeClr val="bg1"/>
                </a:solidFill>
                <a:latin typeface="+mn-lt"/>
                <a:cs typeface="Arial" panose="020B0604020202020204" pitchFamily="34" charset="0"/>
              </a:defRPr>
            </a:lvl1pPr>
          </a:lstStyle>
          <a:p>
            <a:fld id="{DCB4E619-4CA9-4A22-920F-20396BF50470}" type="slidenum">
              <a:rPr lang="en-US" noProof="0" smtClean="0"/>
              <a:pPr/>
              <a:t>‹#›</a:t>
            </a:fld>
            <a:endParaRPr lang="en-US" noProof="0" dirty="0"/>
          </a:p>
        </p:txBody>
      </p:sp>
      <p:cxnSp>
        <p:nvCxnSpPr>
          <p:cNvPr id="34" name="Straight Connector 33">
            <a:extLst>
              <a:ext uri="{FF2B5EF4-FFF2-40B4-BE49-F238E27FC236}">
                <a16:creationId xmlns:a16="http://schemas.microsoft.com/office/drawing/2014/main" id="{B0FA4ECA-2E91-495E-BD1A-B2CAEE758E77}"/>
              </a:ext>
            </a:extLst>
          </p:cNvPr>
          <p:cNvCxnSpPr/>
          <p:nvPr userDrawn="1"/>
        </p:nvCxnSpPr>
        <p:spPr>
          <a:xfrm>
            <a:off x="0" y="6523059"/>
            <a:ext cx="1110996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47" name="Freeform: Shape 46">
            <a:extLst>
              <a:ext uri="{FF2B5EF4-FFF2-40B4-BE49-F238E27FC236}">
                <a16:creationId xmlns:a16="http://schemas.microsoft.com/office/drawing/2014/main" id="{B4B03F13-A59A-4526-9D17-27A3B8C63BCD}"/>
              </a:ext>
            </a:extLst>
          </p:cNvPr>
          <p:cNvSpPr/>
          <p:nvPr userDrawn="1"/>
        </p:nvSpPr>
        <p:spPr>
          <a:xfrm>
            <a:off x="-1" y="-16064"/>
            <a:ext cx="3981692" cy="2505614"/>
          </a:xfrm>
          <a:custGeom>
            <a:avLst/>
            <a:gdLst>
              <a:gd name="connsiteX0" fmla="*/ 0 w 3981692"/>
              <a:gd name="connsiteY0" fmla="*/ 0 h 2505614"/>
              <a:gd name="connsiteX1" fmla="*/ 3978183 w 3981692"/>
              <a:gd name="connsiteY1" fmla="*/ 0 h 2505614"/>
              <a:gd name="connsiteX2" fmla="*/ 3981692 w 3981692"/>
              <a:gd name="connsiteY2" fmla="*/ 54609 h 2505614"/>
              <a:gd name="connsiteX3" fmla="*/ 862315 w 3981692"/>
              <a:gd name="connsiteY3" fmla="*/ 2505614 h 2505614"/>
              <a:gd name="connsiteX4" fmla="*/ 233652 w 3981692"/>
              <a:gd name="connsiteY4" fmla="*/ 2455818 h 2505614"/>
              <a:gd name="connsiteX5" fmla="*/ 0 w 3981692"/>
              <a:gd name="connsiteY5" fmla="*/ 2408613 h 250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1692" h="2505614">
                <a:moveTo>
                  <a:pt x="0" y="0"/>
                </a:moveTo>
                <a:lnTo>
                  <a:pt x="3978183" y="0"/>
                </a:lnTo>
                <a:lnTo>
                  <a:pt x="3981692" y="54609"/>
                </a:lnTo>
                <a:cubicBezTo>
                  <a:pt x="3981692" y="1408262"/>
                  <a:pt x="2585099" y="2505614"/>
                  <a:pt x="862315" y="2505614"/>
                </a:cubicBezTo>
                <a:cubicBezTo>
                  <a:pt x="646967" y="2505614"/>
                  <a:pt x="436716" y="2488468"/>
                  <a:pt x="233652" y="2455818"/>
                </a:cubicBezTo>
                <a:lnTo>
                  <a:pt x="0" y="240861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5" name="Freeform: Shape 44">
            <a:extLst>
              <a:ext uri="{FF2B5EF4-FFF2-40B4-BE49-F238E27FC236}">
                <a16:creationId xmlns:a16="http://schemas.microsoft.com/office/drawing/2014/main" id="{5A1E45B6-C7EC-4687-B8D8-10D1DBC47018}"/>
              </a:ext>
            </a:extLst>
          </p:cNvPr>
          <p:cNvSpPr/>
          <p:nvPr userDrawn="1"/>
        </p:nvSpPr>
        <p:spPr>
          <a:xfrm>
            <a:off x="0" y="-16063"/>
            <a:ext cx="3795148" cy="2242063"/>
          </a:xfrm>
          <a:custGeom>
            <a:avLst/>
            <a:gdLst>
              <a:gd name="connsiteX0" fmla="*/ 0 w 3795148"/>
              <a:gd name="connsiteY0" fmla="*/ 0 h 2242063"/>
              <a:gd name="connsiteX1" fmla="*/ 3795148 w 3795148"/>
              <a:gd name="connsiteY1" fmla="*/ 0 h 2242063"/>
              <a:gd name="connsiteX2" fmla="*/ 3793988 w 3795148"/>
              <a:gd name="connsiteY2" fmla="*/ 18343 h 2242063"/>
              <a:gd name="connsiteX3" fmla="*/ 708660 w 3795148"/>
              <a:gd name="connsiteY3" fmla="*/ 2242063 h 2242063"/>
              <a:gd name="connsiteX4" fmla="*/ 83632 w 3795148"/>
              <a:gd name="connsiteY4" fmla="*/ 2191740 h 2242063"/>
              <a:gd name="connsiteX5" fmla="*/ 0 w 3795148"/>
              <a:gd name="connsiteY5" fmla="*/ 2174565 h 2242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95148" h="2242063">
                <a:moveTo>
                  <a:pt x="0" y="0"/>
                </a:moveTo>
                <a:lnTo>
                  <a:pt x="3795148" y="0"/>
                </a:lnTo>
                <a:lnTo>
                  <a:pt x="3793988" y="18343"/>
                </a:lnTo>
                <a:cubicBezTo>
                  <a:pt x="3635169" y="1267374"/>
                  <a:pt x="2314432" y="2242063"/>
                  <a:pt x="708660" y="2242063"/>
                </a:cubicBezTo>
                <a:cubicBezTo>
                  <a:pt x="494557" y="2242063"/>
                  <a:pt x="285522" y="2224735"/>
                  <a:pt x="83632" y="2191740"/>
                </a:cubicBezTo>
                <a:lnTo>
                  <a:pt x="0" y="2174565"/>
                </a:lnTo>
                <a:close/>
              </a:path>
            </a:pathLst>
          </a:custGeom>
          <a:pattFill prst="dkUpDiag">
            <a:fgClr>
              <a:schemeClr val="accent3"/>
            </a:fgClr>
            <a:bgClr>
              <a:schemeClr val="accent3">
                <a:lumMod val="75000"/>
              </a:schemeClr>
            </a:bgClr>
          </a:pattFill>
        </p:spPr>
        <p:txBody>
          <a:bodyPr rot="0" spcFirstLastPara="0" vertOverflow="overflow" horzOverflow="overflow" vert="horz" wrap="square" lIns="91440" tIns="45720" rIns="91440" bIns="45720" numCol="1" spcCol="0" rtlCol="0" fromWordArt="0" anchor="t" anchorCtr="1" forceAA="0" compatLnSpc="1">
            <a:prstTxWarp prst="textNoShape">
              <a:avLst/>
            </a:prstTxWarp>
            <a:noAutofit/>
          </a:bodyPr>
          <a:lstStyle/>
          <a:p>
            <a:pPr lvl="0" indent="0" algn="ctr">
              <a:lnSpc>
                <a:spcPct val="90000"/>
              </a:lnSpc>
              <a:spcBef>
                <a:spcPts val="1000"/>
              </a:spcBef>
              <a:buFont typeface="Arial" panose="020B0604020202020204" pitchFamily="34" charset="0"/>
              <a:buNone/>
            </a:pPr>
            <a:endParaRPr lang="en-US" sz="1600" noProof="0" dirty="0">
              <a:solidFill>
                <a:schemeClr val="bg1"/>
              </a:solidFill>
              <a:cs typeface="Arial" panose="020B0604020202020204" pitchFamily="34" charset="0"/>
            </a:endParaRPr>
          </a:p>
        </p:txBody>
      </p:sp>
      <p:sp>
        <p:nvSpPr>
          <p:cNvPr id="48" name="Content Placeholder 2">
            <a:extLst>
              <a:ext uri="{FF2B5EF4-FFF2-40B4-BE49-F238E27FC236}">
                <a16:creationId xmlns:a16="http://schemas.microsoft.com/office/drawing/2014/main" id="{E8536E4F-F1FA-484F-8F59-EAADF8904D0B}"/>
              </a:ext>
            </a:extLst>
          </p:cNvPr>
          <p:cNvSpPr>
            <a:spLocks noGrp="1"/>
          </p:cNvSpPr>
          <p:nvPr>
            <p:ph idx="1"/>
          </p:nvPr>
        </p:nvSpPr>
        <p:spPr>
          <a:xfrm>
            <a:off x="838199" y="2346039"/>
            <a:ext cx="10782283" cy="383092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4481001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AA00B8F-30F3-4771-B340-04E5180F24CB}"/>
              </a:ext>
            </a:extLst>
          </p:cNvPr>
          <p:cNvGrpSpPr/>
          <p:nvPr userDrawn="1"/>
        </p:nvGrpSpPr>
        <p:grpSpPr>
          <a:xfrm flipV="1">
            <a:off x="0" y="2404423"/>
            <a:ext cx="12192000" cy="4453577"/>
            <a:chOff x="0" y="-277094"/>
            <a:chExt cx="12192000" cy="5876838"/>
          </a:xfrm>
          <a:solidFill>
            <a:schemeClr val="bg2">
              <a:alpha val="25000"/>
            </a:schemeClr>
          </a:solidFill>
        </p:grpSpPr>
        <p:sp>
          <p:nvSpPr>
            <p:cNvPr id="21" name="Rectangle 20">
              <a:extLst>
                <a:ext uri="{FF2B5EF4-FFF2-40B4-BE49-F238E27FC236}">
                  <a16:creationId xmlns:a16="http://schemas.microsoft.com/office/drawing/2014/main" id="{20208B4A-3F77-46D6-894B-E1FDAD5EF77C}"/>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Rectangle 21">
              <a:extLst>
                <a:ext uri="{FF2B5EF4-FFF2-40B4-BE49-F238E27FC236}">
                  <a16:creationId xmlns:a16="http://schemas.microsoft.com/office/drawing/2014/main" id="{9049B3A7-D7B3-4DED-82EF-7949C06DB4B2}"/>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Rectangle 25">
              <a:extLst>
                <a:ext uri="{FF2B5EF4-FFF2-40B4-BE49-F238E27FC236}">
                  <a16:creationId xmlns:a16="http://schemas.microsoft.com/office/drawing/2014/main" id="{97420EFC-AB3B-4D30-9B82-F93818D68456}"/>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Rectangle 26">
              <a:extLst>
                <a:ext uri="{FF2B5EF4-FFF2-40B4-BE49-F238E27FC236}">
                  <a16:creationId xmlns:a16="http://schemas.microsoft.com/office/drawing/2014/main" id="{2E1AA950-E9D5-45D2-8DDB-2561BFC6C290}"/>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0" name="Rectangle 29">
              <a:extLst>
                <a:ext uri="{FF2B5EF4-FFF2-40B4-BE49-F238E27FC236}">
                  <a16:creationId xmlns:a16="http://schemas.microsoft.com/office/drawing/2014/main" id="{9C364EA4-EB4C-4EBE-80D3-A6661DD396D5}"/>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Rectangle 30">
              <a:extLst>
                <a:ext uri="{FF2B5EF4-FFF2-40B4-BE49-F238E27FC236}">
                  <a16:creationId xmlns:a16="http://schemas.microsoft.com/office/drawing/2014/main" id="{DF822B4B-4ECC-46E0-98C4-8752755855BC}"/>
                </a:ext>
              </a:extLst>
            </p:cNvPr>
            <p:cNvSpPr/>
            <p:nvPr userDrawn="1"/>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2" name="Rectangle 31">
              <a:extLst>
                <a:ext uri="{FF2B5EF4-FFF2-40B4-BE49-F238E27FC236}">
                  <a16:creationId xmlns:a16="http://schemas.microsoft.com/office/drawing/2014/main" id="{32B596D7-82DB-44A2-9A85-2074FFBDDA1F}"/>
                </a:ext>
              </a:extLst>
            </p:cNvPr>
            <p:cNvSpPr/>
            <p:nvPr userDrawn="1"/>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3" name="Rectangle 32">
            <a:extLst>
              <a:ext uri="{FF2B5EF4-FFF2-40B4-BE49-F238E27FC236}">
                <a16:creationId xmlns:a16="http://schemas.microsoft.com/office/drawing/2014/main" id="{5469995F-A28F-40A2-AB9B-09ACC9FB0598}"/>
              </a:ext>
            </a:extLst>
          </p:cNvPr>
          <p:cNvSpPr/>
          <p:nvPr userDrawn="1"/>
        </p:nvSpPr>
        <p:spPr>
          <a:xfrm flipV="1">
            <a:off x="0" y="0"/>
            <a:ext cx="12192000" cy="6539124"/>
          </a:xfrm>
          <a:prstGeom prst="rect">
            <a:avLst/>
          </a:prstGeom>
          <a:gradFill>
            <a:gsLst>
              <a:gs pos="25000">
                <a:schemeClr val="bg1">
                  <a:alpha val="0"/>
                </a:schemeClr>
              </a:gs>
              <a:gs pos="75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73B39506-58A9-4B12-A7D1-1B956C6BFAD5}"/>
              </a:ext>
            </a:extLst>
          </p:cNvPr>
          <p:cNvSpPr>
            <a:spLocks noGrp="1"/>
          </p:cNvSpPr>
          <p:nvPr>
            <p:ph type="title" hasCustomPrompt="1"/>
          </p:nvPr>
        </p:nvSpPr>
        <p:spPr>
          <a:xfrm>
            <a:off x="3525520" y="246253"/>
            <a:ext cx="8094972" cy="1738877"/>
          </a:xfrm>
        </p:spPr>
        <p:txBody>
          <a:bodyPr vert="horz" lIns="91440" tIns="45720" rIns="91440" bIns="45720" rtlCol="0" anchor="b">
            <a:noAutofit/>
          </a:bodyPr>
          <a:lstStyle>
            <a:lvl1pPr>
              <a:defRPr lang="en-GB" sz="2400" b="1" dirty="0">
                <a:solidFill>
                  <a:schemeClr val="accent2"/>
                </a:solidFill>
                <a:latin typeface="+mj-lt"/>
                <a:cs typeface="Arial" panose="020B0604020202020204" pitchFamily="34" charset="0"/>
              </a:defRPr>
            </a:lvl1pPr>
          </a:lstStyle>
          <a:p>
            <a:pPr marL="0" lvl="0"/>
            <a:r>
              <a:rPr lang="en-US" noProof="0"/>
              <a:t>CLICK TO EDIT MASTER TITLE STYLE</a:t>
            </a:r>
          </a:p>
        </p:txBody>
      </p:sp>
      <p:sp>
        <p:nvSpPr>
          <p:cNvPr id="23" name="Oval 22">
            <a:extLst>
              <a:ext uri="{FF2B5EF4-FFF2-40B4-BE49-F238E27FC236}">
                <a16:creationId xmlns:a16="http://schemas.microsoft.com/office/drawing/2014/main" id="{1CB2E658-DE02-4D14-8415-C9DDE61D9C38}"/>
              </a:ext>
            </a:extLst>
          </p:cNvPr>
          <p:cNvSpPr/>
          <p:nvPr userDrawn="1"/>
        </p:nvSpPr>
        <p:spPr>
          <a:xfrm>
            <a:off x="11230815" y="6327865"/>
            <a:ext cx="389686" cy="3896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24" name="Straight Connector 23">
            <a:extLst>
              <a:ext uri="{FF2B5EF4-FFF2-40B4-BE49-F238E27FC236}">
                <a16:creationId xmlns:a16="http://schemas.microsoft.com/office/drawing/2014/main" id="{7E270D38-BDD4-4090-8678-9B54159F6735}"/>
              </a:ext>
            </a:extLst>
          </p:cNvPr>
          <p:cNvCxnSpPr/>
          <p:nvPr userDrawn="1"/>
        </p:nvCxnSpPr>
        <p:spPr>
          <a:xfrm>
            <a:off x="11107057" y="6294459"/>
            <a:ext cx="0" cy="457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Slide Number Placeholder 13">
            <a:extLst>
              <a:ext uri="{FF2B5EF4-FFF2-40B4-BE49-F238E27FC236}">
                <a16:creationId xmlns:a16="http://schemas.microsoft.com/office/drawing/2014/main" id="{6CBA0A2A-9DE2-4857-B906-40C2FAD631A5}"/>
              </a:ext>
            </a:extLst>
          </p:cNvPr>
          <p:cNvSpPr>
            <a:spLocks noGrp="1"/>
          </p:cNvSpPr>
          <p:nvPr>
            <p:ph type="sldNum" sz="quarter" idx="19"/>
          </p:nvPr>
        </p:nvSpPr>
        <p:spPr>
          <a:xfrm>
            <a:off x="11230806" y="6327866"/>
            <a:ext cx="389686" cy="393610"/>
          </a:xfrm>
          <a:prstGeom prst="rect">
            <a:avLst/>
          </a:prstGeom>
        </p:spPr>
        <p:txBody>
          <a:bodyPr lIns="0" rIns="0" anchor="ctr" anchorCtr="1"/>
          <a:lstStyle>
            <a:lvl1pPr algn="ctr">
              <a:defRPr sz="1000">
                <a:solidFill>
                  <a:schemeClr val="bg1"/>
                </a:solidFill>
                <a:latin typeface="+mn-lt"/>
                <a:cs typeface="Arial" panose="020B0604020202020204" pitchFamily="34" charset="0"/>
              </a:defRPr>
            </a:lvl1pPr>
          </a:lstStyle>
          <a:p>
            <a:fld id="{DCB4E619-4CA9-4A22-920F-20396BF50470}" type="slidenum">
              <a:rPr lang="en-US" noProof="0" smtClean="0"/>
              <a:pPr/>
              <a:t>‹#›</a:t>
            </a:fld>
            <a:endParaRPr lang="en-US" noProof="0" dirty="0"/>
          </a:p>
        </p:txBody>
      </p:sp>
      <p:cxnSp>
        <p:nvCxnSpPr>
          <p:cNvPr id="34" name="Straight Connector 33">
            <a:extLst>
              <a:ext uri="{FF2B5EF4-FFF2-40B4-BE49-F238E27FC236}">
                <a16:creationId xmlns:a16="http://schemas.microsoft.com/office/drawing/2014/main" id="{B0FA4ECA-2E91-495E-BD1A-B2CAEE758E77}"/>
              </a:ext>
            </a:extLst>
          </p:cNvPr>
          <p:cNvCxnSpPr/>
          <p:nvPr userDrawn="1"/>
        </p:nvCxnSpPr>
        <p:spPr>
          <a:xfrm>
            <a:off x="0" y="6523059"/>
            <a:ext cx="1110996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43" name="Freeform: Shape 42">
            <a:extLst>
              <a:ext uri="{FF2B5EF4-FFF2-40B4-BE49-F238E27FC236}">
                <a16:creationId xmlns:a16="http://schemas.microsoft.com/office/drawing/2014/main" id="{4FC3C941-0608-44BE-A293-C20D8B8805D4}"/>
              </a:ext>
            </a:extLst>
          </p:cNvPr>
          <p:cNvSpPr/>
          <p:nvPr userDrawn="1"/>
        </p:nvSpPr>
        <p:spPr>
          <a:xfrm>
            <a:off x="0" y="-1"/>
            <a:ext cx="4587349" cy="2419039"/>
          </a:xfrm>
          <a:custGeom>
            <a:avLst/>
            <a:gdLst>
              <a:gd name="connsiteX0" fmla="*/ 0 w 4587349"/>
              <a:gd name="connsiteY0" fmla="*/ 0 h 2419039"/>
              <a:gd name="connsiteX1" fmla="*/ 4587349 w 4587349"/>
              <a:gd name="connsiteY1" fmla="*/ 0 h 2419039"/>
              <a:gd name="connsiteX2" fmla="*/ 4562933 w 4587349"/>
              <a:gd name="connsiteY2" fmla="*/ 72160 h 2419039"/>
              <a:gd name="connsiteX3" fmla="*/ 1203311 w 4587349"/>
              <a:gd name="connsiteY3" fmla="*/ 2419039 h 2419039"/>
              <a:gd name="connsiteX4" fmla="*/ 139724 w 4587349"/>
              <a:gd name="connsiteY4" fmla="*/ 2258240 h 2419039"/>
              <a:gd name="connsiteX5" fmla="*/ 0 w 4587349"/>
              <a:gd name="connsiteY5" fmla="*/ 2207100 h 241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87349" h="2419039">
                <a:moveTo>
                  <a:pt x="0" y="0"/>
                </a:moveTo>
                <a:lnTo>
                  <a:pt x="4587349" y="0"/>
                </a:lnTo>
                <a:lnTo>
                  <a:pt x="4562933" y="72160"/>
                </a:lnTo>
                <a:cubicBezTo>
                  <a:pt x="4061488" y="1441670"/>
                  <a:pt x="2746538" y="2419039"/>
                  <a:pt x="1203311" y="2419039"/>
                </a:cubicBezTo>
                <a:cubicBezTo>
                  <a:pt x="832937" y="2419039"/>
                  <a:pt x="475711" y="2362743"/>
                  <a:pt x="139724" y="2258240"/>
                </a:cubicBezTo>
                <a:lnTo>
                  <a:pt x="0" y="22071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1" name="Freeform: Shape 40">
            <a:extLst>
              <a:ext uri="{FF2B5EF4-FFF2-40B4-BE49-F238E27FC236}">
                <a16:creationId xmlns:a16="http://schemas.microsoft.com/office/drawing/2014/main" id="{A7107B1B-15F6-4743-8E90-18A0DC2B964E}"/>
              </a:ext>
            </a:extLst>
          </p:cNvPr>
          <p:cNvSpPr/>
          <p:nvPr userDrawn="1"/>
        </p:nvSpPr>
        <p:spPr>
          <a:xfrm>
            <a:off x="0" y="1"/>
            <a:ext cx="4341402" cy="2228445"/>
          </a:xfrm>
          <a:custGeom>
            <a:avLst/>
            <a:gdLst>
              <a:gd name="connsiteX0" fmla="*/ 0 w 4341402"/>
              <a:gd name="connsiteY0" fmla="*/ 0 h 2228445"/>
              <a:gd name="connsiteX1" fmla="*/ 4341402 w 4341402"/>
              <a:gd name="connsiteY1" fmla="*/ 0 h 2228445"/>
              <a:gd name="connsiteX2" fmla="*/ 4293306 w 4341402"/>
              <a:gd name="connsiteY2" fmla="*/ 133775 h 2228445"/>
              <a:gd name="connsiteX3" fmla="*/ 1300374 w 4341402"/>
              <a:gd name="connsiteY3" fmla="*/ 2224065 h 2228445"/>
              <a:gd name="connsiteX4" fmla="*/ 1124323 w 4341402"/>
              <a:gd name="connsiteY4" fmla="*/ 2228445 h 2228445"/>
              <a:gd name="connsiteX5" fmla="*/ 1124242 w 4341402"/>
              <a:gd name="connsiteY5" fmla="*/ 2228445 h 2228445"/>
              <a:gd name="connsiteX6" fmla="*/ 948190 w 4341402"/>
              <a:gd name="connsiteY6" fmla="*/ 2224065 h 2228445"/>
              <a:gd name="connsiteX7" fmla="*/ 106705 w 4341402"/>
              <a:gd name="connsiteY7" fmla="*/ 2077045 h 2228445"/>
              <a:gd name="connsiteX8" fmla="*/ 0 w 4341402"/>
              <a:gd name="connsiteY8" fmla="*/ 2041514 h 222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41402" h="2228445">
                <a:moveTo>
                  <a:pt x="0" y="0"/>
                </a:moveTo>
                <a:lnTo>
                  <a:pt x="4341402" y="0"/>
                </a:lnTo>
                <a:lnTo>
                  <a:pt x="4293306" y="133775"/>
                </a:lnTo>
                <a:cubicBezTo>
                  <a:pt x="3804175" y="1311915"/>
                  <a:pt x="2656408" y="2156418"/>
                  <a:pt x="1300374" y="2224065"/>
                </a:cubicBezTo>
                <a:lnTo>
                  <a:pt x="1124323" y="2228445"/>
                </a:lnTo>
                <a:lnTo>
                  <a:pt x="1124242" y="2228445"/>
                </a:lnTo>
                <a:lnTo>
                  <a:pt x="948190" y="2224065"/>
                </a:lnTo>
                <a:cubicBezTo>
                  <a:pt x="656570" y="2209517"/>
                  <a:pt x="374582" y="2159041"/>
                  <a:pt x="106705" y="2077045"/>
                </a:cubicBezTo>
                <a:lnTo>
                  <a:pt x="0" y="2041514"/>
                </a:lnTo>
                <a:close/>
              </a:path>
            </a:pathLst>
          </a:custGeom>
          <a:pattFill prst="dkUpDiag">
            <a:fgClr>
              <a:schemeClr val="accent3"/>
            </a:fgClr>
            <a:bgClr>
              <a:schemeClr val="accent3">
                <a:lumMod val="75000"/>
              </a:schemeClr>
            </a:bgClr>
          </a:pattFill>
        </p:spPr>
        <p:txBody>
          <a:bodyPr rot="0" spcFirstLastPara="0" vertOverflow="overflow" horzOverflow="overflow" vert="horz" wrap="square" lIns="91440" tIns="45720" rIns="91440" bIns="45720" numCol="1" spcCol="0" rtlCol="0" fromWordArt="0" anchor="t" anchorCtr="1" forceAA="0" compatLnSpc="1">
            <a:prstTxWarp prst="textNoShape">
              <a:avLst/>
            </a:prstTxWarp>
            <a:noAutofit/>
          </a:bodyPr>
          <a:lstStyle/>
          <a:p>
            <a:pPr lvl="0" indent="0" algn="ctr">
              <a:lnSpc>
                <a:spcPct val="90000"/>
              </a:lnSpc>
              <a:spcBef>
                <a:spcPts val="1000"/>
              </a:spcBef>
              <a:buFont typeface="Arial" panose="020B0604020202020204" pitchFamily="34" charset="0"/>
              <a:buNone/>
            </a:pPr>
            <a:endParaRPr lang="en-US" sz="1600" noProof="0" dirty="0">
              <a:solidFill>
                <a:schemeClr val="bg1"/>
              </a:solidFill>
              <a:cs typeface="Arial" panose="020B0604020202020204" pitchFamily="34" charset="0"/>
            </a:endParaRPr>
          </a:p>
        </p:txBody>
      </p:sp>
      <p:sp>
        <p:nvSpPr>
          <p:cNvPr id="20" name="Content Placeholder 2">
            <a:extLst>
              <a:ext uri="{FF2B5EF4-FFF2-40B4-BE49-F238E27FC236}">
                <a16:creationId xmlns:a16="http://schemas.microsoft.com/office/drawing/2014/main" id="{2CACE3D1-F863-4422-B475-730B2AEA7127}"/>
              </a:ext>
            </a:extLst>
          </p:cNvPr>
          <p:cNvSpPr>
            <a:spLocks noGrp="1"/>
          </p:cNvSpPr>
          <p:nvPr>
            <p:ph sz="half" idx="1"/>
          </p:nvPr>
        </p:nvSpPr>
        <p:spPr>
          <a:xfrm>
            <a:off x="838200" y="2437325"/>
            <a:ext cx="5181600" cy="37396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8" name="Content Placeholder 3">
            <a:extLst>
              <a:ext uri="{FF2B5EF4-FFF2-40B4-BE49-F238E27FC236}">
                <a16:creationId xmlns:a16="http://schemas.microsoft.com/office/drawing/2014/main" id="{C6DDB857-67CE-4444-B436-F7A2F6E061D9}"/>
              </a:ext>
            </a:extLst>
          </p:cNvPr>
          <p:cNvSpPr>
            <a:spLocks noGrp="1"/>
          </p:cNvSpPr>
          <p:nvPr>
            <p:ph sz="half" idx="2"/>
          </p:nvPr>
        </p:nvSpPr>
        <p:spPr>
          <a:xfrm>
            <a:off x="6438886" y="2404377"/>
            <a:ext cx="5181600" cy="377258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396429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7922399-8F89-408C-9341-D40CA0241FCA}"/>
              </a:ext>
            </a:extLst>
          </p:cNvPr>
          <p:cNvGrpSpPr/>
          <p:nvPr userDrawn="1"/>
        </p:nvGrpSpPr>
        <p:grpSpPr>
          <a:xfrm>
            <a:off x="0" y="0"/>
            <a:ext cx="12192000" cy="4453577"/>
            <a:chOff x="0" y="-277094"/>
            <a:chExt cx="12192000" cy="5876838"/>
          </a:xfrm>
          <a:solidFill>
            <a:schemeClr val="bg2">
              <a:alpha val="25000"/>
            </a:schemeClr>
          </a:solidFill>
        </p:grpSpPr>
        <p:sp>
          <p:nvSpPr>
            <p:cNvPr id="5" name="Rectangle 4">
              <a:extLst>
                <a:ext uri="{FF2B5EF4-FFF2-40B4-BE49-F238E27FC236}">
                  <a16:creationId xmlns:a16="http://schemas.microsoft.com/office/drawing/2014/main" id="{15EAD396-D3B3-4625-ACBD-8DCCDF68C02E}"/>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3D2C31EA-DE60-4B04-A0E7-EDD781F8A5ED}"/>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F2826666-F495-4F73-9C0B-BC35C12A04E5}"/>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1F7154B4-247C-4EA1-8F79-B1AFEA43A0F7}"/>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A433A835-6677-412B-8504-280D41A43FC8}"/>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16019585-CD61-4AAA-BCA3-6E510EC9EBFD}"/>
                </a:ext>
              </a:extLst>
            </p:cNvPr>
            <p:cNvSpPr/>
            <p:nvPr userDrawn="1"/>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Rectangle 15">
              <a:extLst>
                <a:ext uri="{FF2B5EF4-FFF2-40B4-BE49-F238E27FC236}">
                  <a16:creationId xmlns:a16="http://schemas.microsoft.com/office/drawing/2014/main" id="{5FB1669E-AC4B-4D18-ABA0-2ADB207AEC71}"/>
                </a:ext>
              </a:extLst>
            </p:cNvPr>
            <p:cNvSpPr/>
            <p:nvPr userDrawn="1"/>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0" name="Rectangle 19">
            <a:extLst>
              <a:ext uri="{FF2B5EF4-FFF2-40B4-BE49-F238E27FC236}">
                <a16:creationId xmlns:a16="http://schemas.microsoft.com/office/drawing/2014/main" id="{7271D27F-F18F-48D4-ABF0-157A76F8D909}"/>
              </a:ext>
            </a:extLst>
          </p:cNvPr>
          <p:cNvSpPr/>
          <p:nvPr userDrawn="1"/>
        </p:nvSpPr>
        <p:spPr>
          <a:xfrm>
            <a:off x="0" y="0"/>
            <a:ext cx="12192000" cy="6858000"/>
          </a:xfrm>
          <a:prstGeom prst="rect">
            <a:avLst/>
          </a:prstGeom>
          <a:gradFill>
            <a:gsLst>
              <a:gs pos="0">
                <a:schemeClr val="bg1">
                  <a:alpha val="0"/>
                </a:schemeClr>
              </a:gs>
              <a:gs pos="52000">
                <a:srgbClr val="FFFFFF">
                  <a:alpha val="70000"/>
                </a:srgbClr>
              </a:gs>
              <a:gs pos="9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Freeform: Shape 26">
            <a:extLst>
              <a:ext uri="{FF2B5EF4-FFF2-40B4-BE49-F238E27FC236}">
                <a16:creationId xmlns:a16="http://schemas.microsoft.com/office/drawing/2014/main" id="{A53B37E2-51CB-4B16-865A-4404D1562370}"/>
              </a:ext>
            </a:extLst>
          </p:cNvPr>
          <p:cNvSpPr/>
          <p:nvPr/>
        </p:nvSpPr>
        <p:spPr>
          <a:xfrm>
            <a:off x="5323076" y="997893"/>
            <a:ext cx="6868924" cy="5860108"/>
          </a:xfrm>
          <a:custGeom>
            <a:avLst/>
            <a:gdLst>
              <a:gd name="connsiteX0" fmla="*/ 3874977 w 6868924"/>
              <a:gd name="connsiteY0" fmla="*/ 0 h 5860108"/>
              <a:gd name="connsiteX1" fmla="*/ 6865098 w 6868924"/>
              <a:gd name="connsiteY1" fmla="*/ 1410132 h 5860108"/>
              <a:gd name="connsiteX2" fmla="*/ 6868924 w 6868924"/>
              <a:gd name="connsiteY2" fmla="*/ 1415249 h 5860108"/>
              <a:gd name="connsiteX3" fmla="*/ 6868924 w 6868924"/>
              <a:gd name="connsiteY3" fmla="*/ 5860108 h 5860108"/>
              <a:gd name="connsiteX4" fmla="*/ 551579 w 6868924"/>
              <a:gd name="connsiteY4" fmla="*/ 5860108 h 5860108"/>
              <a:gd name="connsiteX5" fmla="*/ 467689 w 6868924"/>
              <a:gd name="connsiteY5" fmla="*/ 5722022 h 5860108"/>
              <a:gd name="connsiteX6" fmla="*/ 0 w 6868924"/>
              <a:gd name="connsiteY6" fmla="*/ 3874977 h 5860108"/>
              <a:gd name="connsiteX7" fmla="*/ 3874977 w 6868924"/>
              <a:gd name="connsiteY7" fmla="*/ 0 h 5860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68924" h="5860108">
                <a:moveTo>
                  <a:pt x="3874977" y="0"/>
                </a:moveTo>
                <a:cubicBezTo>
                  <a:pt x="5078778" y="0"/>
                  <a:pt x="6154370" y="548929"/>
                  <a:pt x="6865098" y="1410132"/>
                </a:cubicBezTo>
                <a:lnTo>
                  <a:pt x="6868924" y="1415249"/>
                </a:lnTo>
                <a:lnTo>
                  <a:pt x="6868924" y="5860108"/>
                </a:lnTo>
                <a:lnTo>
                  <a:pt x="551579" y="5860108"/>
                </a:lnTo>
                <a:lnTo>
                  <a:pt x="467689" y="5722022"/>
                </a:lnTo>
                <a:cubicBezTo>
                  <a:pt x="169423" y="5172963"/>
                  <a:pt x="0" y="4543756"/>
                  <a:pt x="0" y="3874977"/>
                </a:cubicBezTo>
                <a:cubicBezTo>
                  <a:pt x="0" y="1734886"/>
                  <a:pt x="1734886" y="0"/>
                  <a:pt x="387497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9" name="Picture Placeholder 18">
            <a:extLst>
              <a:ext uri="{FF2B5EF4-FFF2-40B4-BE49-F238E27FC236}">
                <a16:creationId xmlns:a16="http://schemas.microsoft.com/office/drawing/2014/main" id="{4EAA5535-A3DD-490B-B233-9C9B84EECD13}"/>
              </a:ext>
            </a:extLst>
          </p:cNvPr>
          <p:cNvSpPr>
            <a:spLocks noGrp="1"/>
          </p:cNvSpPr>
          <p:nvPr>
            <p:ph type="pic" idx="1"/>
          </p:nvPr>
        </p:nvSpPr>
        <p:spPr>
          <a:xfrm>
            <a:off x="5576326" y="1251145"/>
            <a:ext cx="6615674" cy="5596389"/>
          </a:xfrm>
          <a:custGeom>
            <a:avLst/>
            <a:gdLst>
              <a:gd name="connsiteX0" fmla="*/ 3621727 w 6615674"/>
              <a:gd name="connsiteY0" fmla="*/ 0 h 5596389"/>
              <a:gd name="connsiteX1" fmla="*/ 6416428 w 6615674"/>
              <a:gd name="connsiteY1" fmla="*/ 1317972 h 5596389"/>
              <a:gd name="connsiteX2" fmla="*/ 6615674 w 6615674"/>
              <a:gd name="connsiteY2" fmla="*/ 1584421 h 5596389"/>
              <a:gd name="connsiteX3" fmla="*/ 6615674 w 6615674"/>
              <a:gd name="connsiteY3" fmla="*/ 5596389 h 5596389"/>
              <a:gd name="connsiteX4" fmla="*/ 587989 w 6615674"/>
              <a:gd name="connsiteY4" fmla="*/ 5596389 h 5596389"/>
              <a:gd name="connsiteX5" fmla="*/ 437123 w 6615674"/>
              <a:gd name="connsiteY5" fmla="*/ 5348058 h 5596389"/>
              <a:gd name="connsiteX6" fmla="*/ 0 w 6615674"/>
              <a:gd name="connsiteY6" fmla="*/ 3621727 h 5596389"/>
              <a:gd name="connsiteX7" fmla="*/ 3621727 w 6615674"/>
              <a:gd name="connsiteY7" fmla="*/ 0 h 5596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15674" h="5596389">
                <a:moveTo>
                  <a:pt x="3621727" y="0"/>
                </a:moveTo>
                <a:cubicBezTo>
                  <a:pt x="4746854" y="0"/>
                  <a:pt x="5752150" y="513054"/>
                  <a:pt x="6416428" y="1317972"/>
                </a:cubicBezTo>
                <a:lnTo>
                  <a:pt x="6615674" y="1584421"/>
                </a:lnTo>
                <a:lnTo>
                  <a:pt x="6615674" y="5596389"/>
                </a:lnTo>
                <a:lnTo>
                  <a:pt x="587989" y="5596389"/>
                </a:lnTo>
                <a:lnTo>
                  <a:pt x="437123" y="5348058"/>
                </a:lnTo>
                <a:cubicBezTo>
                  <a:pt x="158350" y="4834883"/>
                  <a:pt x="0" y="4246798"/>
                  <a:pt x="0" y="3621727"/>
                </a:cubicBezTo>
                <a:cubicBezTo>
                  <a:pt x="0" y="1621502"/>
                  <a:pt x="1621502" y="0"/>
                  <a:pt x="3621727" y="0"/>
                </a:cubicBezTo>
                <a:close/>
              </a:path>
            </a:pathLst>
          </a:custGeom>
          <a:pattFill prst="dkUpDiag">
            <a:fgClr>
              <a:schemeClr val="accent3"/>
            </a:fgClr>
            <a:bgClr>
              <a:schemeClr val="accent3">
                <a:lumMod val="75000"/>
              </a:schemeClr>
            </a:bgClr>
          </a:pattFill>
        </p:spPr>
        <p:txBody>
          <a:bodyPr vert="horz" wrap="square" lIns="274320" tIns="640080" rIns="91440" bIns="45720" rtlCol="0" anchor="ctr" anchorCtr="1">
            <a:noAutofit/>
          </a:bodyPr>
          <a:lstStyle>
            <a:lvl1pPr>
              <a:defRPr lang="en-US" sz="1600">
                <a:solidFill>
                  <a:schemeClr val="bg1"/>
                </a:solidFill>
                <a:cs typeface="Arial" panose="020B0604020202020204" pitchFamily="34" charset="0"/>
              </a:defRPr>
            </a:lvl1pPr>
          </a:lstStyle>
          <a:p>
            <a:pPr marL="0" lvl="0" indent="0" algn="ctr">
              <a:buNone/>
            </a:pPr>
            <a:r>
              <a:rPr lang="en-US" noProof="0"/>
              <a:t>Click icon to add picture</a:t>
            </a:r>
            <a:endParaRPr lang="en-US" noProof="0" dirty="0"/>
          </a:p>
        </p:txBody>
      </p:sp>
      <p:sp>
        <p:nvSpPr>
          <p:cNvPr id="2" name="Title 1">
            <a:extLst>
              <a:ext uri="{FF2B5EF4-FFF2-40B4-BE49-F238E27FC236}">
                <a16:creationId xmlns:a16="http://schemas.microsoft.com/office/drawing/2014/main" id="{73B39506-58A9-4B12-A7D1-1B956C6BFAD5}"/>
              </a:ext>
            </a:extLst>
          </p:cNvPr>
          <p:cNvSpPr>
            <a:spLocks noGrp="1"/>
          </p:cNvSpPr>
          <p:nvPr>
            <p:ph type="title" hasCustomPrompt="1"/>
          </p:nvPr>
        </p:nvSpPr>
        <p:spPr>
          <a:xfrm>
            <a:off x="640079" y="504419"/>
            <a:ext cx="5144927" cy="1480711"/>
          </a:xfrm>
        </p:spPr>
        <p:txBody>
          <a:bodyPr vert="horz" lIns="91440" tIns="45720" rIns="91440" bIns="45720" rtlCol="0" anchor="b">
            <a:noAutofit/>
          </a:bodyPr>
          <a:lstStyle>
            <a:lvl1pPr>
              <a:defRPr lang="en-GB" sz="2400" b="1" dirty="0">
                <a:solidFill>
                  <a:schemeClr val="accent2"/>
                </a:solidFill>
                <a:latin typeface="+mj-lt"/>
                <a:cs typeface="Arial" panose="020B0604020202020204" pitchFamily="34" charset="0"/>
              </a:defRPr>
            </a:lvl1pPr>
          </a:lstStyle>
          <a:p>
            <a:pPr marL="0" lvl="0"/>
            <a:r>
              <a:rPr lang="en-US" noProof="0"/>
              <a:t>CLICK TO EDIT MASTER TITLE STYLE</a:t>
            </a:r>
          </a:p>
        </p:txBody>
      </p:sp>
      <p:sp>
        <p:nvSpPr>
          <p:cNvPr id="17" name="Text Placeholder 3">
            <a:extLst>
              <a:ext uri="{FF2B5EF4-FFF2-40B4-BE49-F238E27FC236}">
                <a16:creationId xmlns:a16="http://schemas.microsoft.com/office/drawing/2014/main" id="{F108634F-AB43-4931-97E0-C7125C9FD35A}"/>
              </a:ext>
            </a:extLst>
          </p:cNvPr>
          <p:cNvSpPr>
            <a:spLocks noGrp="1"/>
          </p:cNvSpPr>
          <p:nvPr>
            <p:ph type="body" sz="half" idx="2"/>
          </p:nvPr>
        </p:nvSpPr>
        <p:spPr>
          <a:xfrm>
            <a:off x="640080" y="2489548"/>
            <a:ext cx="4131946" cy="337943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Tree>
    <p:extLst>
      <p:ext uri="{BB962C8B-B14F-4D97-AF65-F5344CB8AC3E}">
        <p14:creationId xmlns:p14="http://schemas.microsoft.com/office/powerpoint/2010/main" val="33777783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AA00B8F-30F3-4771-B340-04E5180F24CB}"/>
              </a:ext>
            </a:extLst>
          </p:cNvPr>
          <p:cNvGrpSpPr/>
          <p:nvPr userDrawn="1"/>
        </p:nvGrpSpPr>
        <p:grpSpPr>
          <a:xfrm flipV="1">
            <a:off x="0" y="2404423"/>
            <a:ext cx="12192000" cy="4453577"/>
            <a:chOff x="0" y="-277094"/>
            <a:chExt cx="12192000" cy="5876838"/>
          </a:xfrm>
          <a:solidFill>
            <a:schemeClr val="bg2">
              <a:alpha val="25000"/>
            </a:schemeClr>
          </a:solidFill>
        </p:grpSpPr>
        <p:sp>
          <p:nvSpPr>
            <p:cNvPr id="21" name="Rectangle 20">
              <a:extLst>
                <a:ext uri="{FF2B5EF4-FFF2-40B4-BE49-F238E27FC236}">
                  <a16:creationId xmlns:a16="http://schemas.microsoft.com/office/drawing/2014/main" id="{20208B4A-3F77-46D6-894B-E1FDAD5EF77C}"/>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Rectangle 21">
              <a:extLst>
                <a:ext uri="{FF2B5EF4-FFF2-40B4-BE49-F238E27FC236}">
                  <a16:creationId xmlns:a16="http://schemas.microsoft.com/office/drawing/2014/main" id="{9049B3A7-D7B3-4DED-82EF-7949C06DB4B2}"/>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Rectangle 25">
              <a:extLst>
                <a:ext uri="{FF2B5EF4-FFF2-40B4-BE49-F238E27FC236}">
                  <a16:creationId xmlns:a16="http://schemas.microsoft.com/office/drawing/2014/main" id="{97420EFC-AB3B-4D30-9B82-F93818D68456}"/>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Rectangle 26">
              <a:extLst>
                <a:ext uri="{FF2B5EF4-FFF2-40B4-BE49-F238E27FC236}">
                  <a16:creationId xmlns:a16="http://schemas.microsoft.com/office/drawing/2014/main" id="{2E1AA950-E9D5-45D2-8DDB-2561BFC6C290}"/>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0" name="Rectangle 29">
              <a:extLst>
                <a:ext uri="{FF2B5EF4-FFF2-40B4-BE49-F238E27FC236}">
                  <a16:creationId xmlns:a16="http://schemas.microsoft.com/office/drawing/2014/main" id="{9C364EA4-EB4C-4EBE-80D3-A6661DD396D5}"/>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Rectangle 30">
              <a:extLst>
                <a:ext uri="{FF2B5EF4-FFF2-40B4-BE49-F238E27FC236}">
                  <a16:creationId xmlns:a16="http://schemas.microsoft.com/office/drawing/2014/main" id="{DF822B4B-4ECC-46E0-98C4-8752755855BC}"/>
                </a:ext>
              </a:extLst>
            </p:cNvPr>
            <p:cNvSpPr/>
            <p:nvPr userDrawn="1"/>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2" name="Rectangle 31">
              <a:extLst>
                <a:ext uri="{FF2B5EF4-FFF2-40B4-BE49-F238E27FC236}">
                  <a16:creationId xmlns:a16="http://schemas.microsoft.com/office/drawing/2014/main" id="{32B596D7-82DB-44A2-9A85-2074FFBDDA1F}"/>
                </a:ext>
              </a:extLst>
            </p:cNvPr>
            <p:cNvSpPr/>
            <p:nvPr userDrawn="1"/>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3" name="Rectangle 32">
            <a:extLst>
              <a:ext uri="{FF2B5EF4-FFF2-40B4-BE49-F238E27FC236}">
                <a16:creationId xmlns:a16="http://schemas.microsoft.com/office/drawing/2014/main" id="{5469995F-A28F-40A2-AB9B-09ACC9FB0598}"/>
              </a:ext>
            </a:extLst>
          </p:cNvPr>
          <p:cNvSpPr/>
          <p:nvPr userDrawn="1"/>
        </p:nvSpPr>
        <p:spPr>
          <a:xfrm flipV="1">
            <a:off x="0" y="0"/>
            <a:ext cx="12192000" cy="6539124"/>
          </a:xfrm>
          <a:prstGeom prst="rect">
            <a:avLst/>
          </a:prstGeom>
          <a:gradFill>
            <a:gsLst>
              <a:gs pos="25000">
                <a:schemeClr val="bg1">
                  <a:alpha val="0"/>
                </a:schemeClr>
              </a:gs>
              <a:gs pos="75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73B39506-58A9-4B12-A7D1-1B956C6BFAD5}"/>
              </a:ext>
            </a:extLst>
          </p:cNvPr>
          <p:cNvSpPr>
            <a:spLocks noGrp="1"/>
          </p:cNvSpPr>
          <p:nvPr>
            <p:ph type="title" hasCustomPrompt="1"/>
          </p:nvPr>
        </p:nvSpPr>
        <p:spPr>
          <a:xfrm>
            <a:off x="3525520" y="246253"/>
            <a:ext cx="8094972" cy="1738877"/>
          </a:xfrm>
        </p:spPr>
        <p:txBody>
          <a:bodyPr vert="horz" lIns="91440" tIns="45720" rIns="91440" bIns="45720" rtlCol="0" anchor="b">
            <a:noAutofit/>
          </a:bodyPr>
          <a:lstStyle>
            <a:lvl1pPr>
              <a:defRPr lang="en-GB" sz="2400" b="1" dirty="0">
                <a:solidFill>
                  <a:schemeClr val="accent2"/>
                </a:solidFill>
                <a:latin typeface="+mj-lt"/>
                <a:cs typeface="Arial" panose="020B0604020202020204" pitchFamily="34" charset="0"/>
              </a:defRPr>
            </a:lvl1pPr>
          </a:lstStyle>
          <a:p>
            <a:pPr marL="0" lvl="0"/>
            <a:r>
              <a:rPr lang="en-US" noProof="0"/>
              <a:t>CLICK TO EDIT MASTER TITLE STYLE</a:t>
            </a:r>
          </a:p>
        </p:txBody>
      </p:sp>
      <p:sp>
        <p:nvSpPr>
          <p:cNvPr id="23" name="Oval 22">
            <a:extLst>
              <a:ext uri="{FF2B5EF4-FFF2-40B4-BE49-F238E27FC236}">
                <a16:creationId xmlns:a16="http://schemas.microsoft.com/office/drawing/2014/main" id="{1CB2E658-DE02-4D14-8415-C9DDE61D9C38}"/>
              </a:ext>
            </a:extLst>
          </p:cNvPr>
          <p:cNvSpPr/>
          <p:nvPr userDrawn="1"/>
        </p:nvSpPr>
        <p:spPr>
          <a:xfrm>
            <a:off x="11230815" y="6327865"/>
            <a:ext cx="389686" cy="3896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24" name="Straight Connector 23">
            <a:extLst>
              <a:ext uri="{FF2B5EF4-FFF2-40B4-BE49-F238E27FC236}">
                <a16:creationId xmlns:a16="http://schemas.microsoft.com/office/drawing/2014/main" id="{7E270D38-BDD4-4090-8678-9B54159F6735}"/>
              </a:ext>
            </a:extLst>
          </p:cNvPr>
          <p:cNvCxnSpPr/>
          <p:nvPr userDrawn="1"/>
        </p:nvCxnSpPr>
        <p:spPr>
          <a:xfrm>
            <a:off x="11107057" y="6294459"/>
            <a:ext cx="0" cy="457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Slide Number Placeholder 13">
            <a:extLst>
              <a:ext uri="{FF2B5EF4-FFF2-40B4-BE49-F238E27FC236}">
                <a16:creationId xmlns:a16="http://schemas.microsoft.com/office/drawing/2014/main" id="{6CBA0A2A-9DE2-4857-B906-40C2FAD631A5}"/>
              </a:ext>
            </a:extLst>
          </p:cNvPr>
          <p:cNvSpPr>
            <a:spLocks noGrp="1"/>
          </p:cNvSpPr>
          <p:nvPr>
            <p:ph type="sldNum" sz="quarter" idx="19"/>
          </p:nvPr>
        </p:nvSpPr>
        <p:spPr>
          <a:xfrm>
            <a:off x="11230806" y="6327866"/>
            <a:ext cx="389686" cy="393610"/>
          </a:xfrm>
          <a:prstGeom prst="rect">
            <a:avLst/>
          </a:prstGeom>
        </p:spPr>
        <p:txBody>
          <a:bodyPr lIns="0" rIns="0" anchor="ctr" anchorCtr="1"/>
          <a:lstStyle>
            <a:lvl1pPr algn="ctr">
              <a:defRPr sz="1000">
                <a:solidFill>
                  <a:schemeClr val="bg1"/>
                </a:solidFill>
                <a:latin typeface="+mn-lt"/>
                <a:cs typeface="Arial" panose="020B0604020202020204" pitchFamily="34" charset="0"/>
              </a:defRPr>
            </a:lvl1pPr>
          </a:lstStyle>
          <a:p>
            <a:fld id="{DCB4E619-4CA9-4A22-920F-20396BF50470}" type="slidenum">
              <a:rPr lang="en-US" noProof="0" smtClean="0"/>
              <a:pPr/>
              <a:t>‹#›</a:t>
            </a:fld>
            <a:endParaRPr lang="en-US" noProof="0" dirty="0"/>
          </a:p>
        </p:txBody>
      </p:sp>
      <p:cxnSp>
        <p:nvCxnSpPr>
          <p:cNvPr id="34" name="Straight Connector 33">
            <a:extLst>
              <a:ext uri="{FF2B5EF4-FFF2-40B4-BE49-F238E27FC236}">
                <a16:creationId xmlns:a16="http://schemas.microsoft.com/office/drawing/2014/main" id="{B0FA4ECA-2E91-495E-BD1A-B2CAEE758E77}"/>
              </a:ext>
            </a:extLst>
          </p:cNvPr>
          <p:cNvCxnSpPr/>
          <p:nvPr userDrawn="1"/>
        </p:nvCxnSpPr>
        <p:spPr>
          <a:xfrm>
            <a:off x="0" y="6523059"/>
            <a:ext cx="1110996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43" name="Freeform: Shape 42">
            <a:extLst>
              <a:ext uri="{FF2B5EF4-FFF2-40B4-BE49-F238E27FC236}">
                <a16:creationId xmlns:a16="http://schemas.microsoft.com/office/drawing/2014/main" id="{4FC3C941-0608-44BE-A293-C20D8B8805D4}"/>
              </a:ext>
            </a:extLst>
          </p:cNvPr>
          <p:cNvSpPr/>
          <p:nvPr userDrawn="1"/>
        </p:nvSpPr>
        <p:spPr>
          <a:xfrm>
            <a:off x="0" y="-1"/>
            <a:ext cx="4587349" cy="2419039"/>
          </a:xfrm>
          <a:custGeom>
            <a:avLst/>
            <a:gdLst>
              <a:gd name="connsiteX0" fmla="*/ 0 w 4587349"/>
              <a:gd name="connsiteY0" fmla="*/ 0 h 2419039"/>
              <a:gd name="connsiteX1" fmla="*/ 4587349 w 4587349"/>
              <a:gd name="connsiteY1" fmla="*/ 0 h 2419039"/>
              <a:gd name="connsiteX2" fmla="*/ 4562933 w 4587349"/>
              <a:gd name="connsiteY2" fmla="*/ 72160 h 2419039"/>
              <a:gd name="connsiteX3" fmla="*/ 1203311 w 4587349"/>
              <a:gd name="connsiteY3" fmla="*/ 2419039 h 2419039"/>
              <a:gd name="connsiteX4" fmla="*/ 139724 w 4587349"/>
              <a:gd name="connsiteY4" fmla="*/ 2258240 h 2419039"/>
              <a:gd name="connsiteX5" fmla="*/ 0 w 4587349"/>
              <a:gd name="connsiteY5" fmla="*/ 2207100 h 241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87349" h="2419039">
                <a:moveTo>
                  <a:pt x="0" y="0"/>
                </a:moveTo>
                <a:lnTo>
                  <a:pt x="4587349" y="0"/>
                </a:lnTo>
                <a:lnTo>
                  <a:pt x="4562933" y="72160"/>
                </a:lnTo>
                <a:cubicBezTo>
                  <a:pt x="4061488" y="1441670"/>
                  <a:pt x="2746538" y="2419039"/>
                  <a:pt x="1203311" y="2419039"/>
                </a:cubicBezTo>
                <a:cubicBezTo>
                  <a:pt x="832937" y="2419039"/>
                  <a:pt x="475711" y="2362743"/>
                  <a:pt x="139724" y="2258240"/>
                </a:cubicBezTo>
                <a:lnTo>
                  <a:pt x="0" y="22071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1" name="Freeform: Shape 40">
            <a:extLst>
              <a:ext uri="{FF2B5EF4-FFF2-40B4-BE49-F238E27FC236}">
                <a16:creationId xmlns:a16="http://schemas.microsoft.com/office/drawing/2014/main" id="{A7107B1B-15F6-4743-8E90-18A0DC2B964E}"/>
              </a:ext>
            </a:extLst>
          </p:cNvPr>
          <p:cNvSpPr/>
          <p:nvPr userDrawn="1"/>
        </p:nvSpPr>
        <p:spPr>
          <a:xfrm>
            <a:off x="0" y="1"/>
            <a:ext cx="4341402" cy="2228445"/>
          </a:xfrm>
          <a:custGeom>
            <a:avLst/>
            <a:gdLst>
              <a:gd name="connsiteX0" fmla="*/ 0 w 4341402"/>
              <a:gd name="connsiteY0" fmla="*/ 0 h 2228445"/>
              <a:gd name="connsiteX1" fmla="*/ 4341402 w 4341402"/>
              <a:gd name="connsiteY1" fmla="*/ 0 h 2228445"/>
              <a:gd name="connsiteX2" fmla="*/ 4293306 w 4341402"/>
              <a:gd name="connsiteY2" fmla="*/ 133775 h 2228445"/>
              <a:gd name="connsiteX3" fmla="*/ 1300374 w 4341402"/>
              <a:gd name="connsiteY3" fmla="*/ 2224065 h 2228445"/>
              <a:gd name="connsiteX4" fmla="*/ 1124323 w 4341402"/>
              <a:gd name="connsiteY4" fmla="*/ 2228445 h 2228445"/>
              <a:gd name="connsiteX5" fmla="*/ 1124242 w 4341402"/>
              <a:gd name="connsiteY5" fmla="*/ 2228445 h 2228445"/>
              <a:gd name="connsiteX6" fmla="*/ 948190 w 4341402"/>
              <a:gd name="connsiteY6" fmla="*/ 2224065 h 2228445"/>
              <a:gd name="connsiteX7" fmla="*/ 106705 w 4341402"/>
              <a:gd name="connsiteY7" fmla="*/ 2077045 h 2228445"/>
              <a:gd name="connsiteX8" fmla="*/ 0 w 4341402"/>
              <a:gd name="connsiteY8" fmla="*/ 2041514 h 222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41402" h="2228445">
                <a:moveTo>
                  <a:pt x="0" y="0"/>
                </a:moveTo>
                <a:lnTo>
                  <a:pt x="4341402" y="0"/>
                </a:lnTo>
                <a:lnTo>
                  <a:pt x="4293306" y="133775"/>
                </a:lnTo>
                <a:cubicBezTo>
                  <a:pt x="3804175" y="1311915"/>
                  <a:pt x="2656408" y="2156418"/>
                  <a:pt x="1300374" y="2224065"/>
                </a:cubicBezTo>
                <a:lnTo>
                  <a:pt x="1124323" y="2228445"/>
                </a:lnTo>
                <a:lnTo>
                  <a:pt x="1124242" y="2228445"/>
                </a:lnTo>
                <a:lnTo>
                  <a:pt x="948190" y="2224065"/>
                </a:lnTo>
                <a:cubicBezTo>
                  <a:pt x="656570" y="2209517"/>
                  <a:pt x="374582" y="2159041"/>
                  <a:pt x="106705" y="2077045"/>
                </a:cubicBezTo>
                <a:lnTo>
                  <a:pt x="0" y="2041514"/>
                </a:lnTo>
                <a:close/>
              </a:path>
            </a:pathLst>
          </a:custGeom>
          <a:solidFill>
            <a:schemeClr val="accent3"/>
          </a:solidFill>
        </p:spPr>
        <p:txBody>
          <a:bodyPr rot="0" spcFirstLastPara="0" vertOverflow="overflow" horzOverflow="overflow" vert="horz" wrap="square" lIns="91440" tIns="45720" rIns="91440" bIns="45720" numCol="1" spcCol="0" rtlCol="0" fromWordArt="0" anchor="t" anchorCtr="1" forceAA="0" compatLnSpc="1">
            <a:prstTxWarp prst="textNoShape">
              <a:avLst/>
            </a:prstTxWarp>
            <a:noAutofit/>
          </a:bodyPr>
          <a:lstStyle/>
          <a:p>
            <a:pPr lvl="0" indent="0" algn="ctr">
              <a:lnSpc>
                <a:spcPct val="90000"/>
              </a:lnSpc>
              <a:spcBef>
                <a:spcPts val="1000"/>
              </a:spcBef>
              <a:buFont typeface="Arial" panose="020B0604020202020204" pitchFamily="34" charset="0"/>
              <a:buNone/>
            </a:pPr>
            <a:endParaRPr lang="en-US" sz="1600" noProof="0" dirty="0">
              <a:solidFill>
                <a:schemeClr val="bg1"/>
              </a:solidFill>
              <a:cs typeface="Arial" panose="020B0604020202020204" pitchFamily="34" charset="0"/>
            </a:endParaRPr>
          </a:p>
        </p:txBody>
      </p:sp>
      <p:sp>
        <p:nvSpPr>
          <p:cNvPr id="29" name="Text Placeholder 2">
            <a:extLst>
              <a:ext uri="{FF2B5EF4-FFF2-40B4-BE49-F238E27FC236}">
                <a16:creationId xmlns:a16="http://schemas.microsoft.com/office/drawing/2014/main" id="{BF7D2858-2046-4CAD-A3EE-D0A4D0F2CA14}"/>
              </a:ext>
            </a:extLst>
          </p:cNvPr>
          <p:cNvSpPr>
            <a:spLocks noGrp="1"/>
          </p:cNvSpPr>
          <p:nvPr>
            <p:ph type="body" idx="1"/>
          </p:nvPr>
        </p:nvSpPr>
        <p:spPr>
          <a:xfrm>
            <a:off x="839788" y="2123331"/>
            <a:ext cx="5157787" cy="62665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35" name="Content Placeholder 3">
            <a:extLst>
              <a:ext uri="{FF2B5EF4-FFF2-40B4-BE49-F238E27FC236}">
                <a16:creationId xmlns:a16="http://schemas.microsoft.com/office/drawing/2014/main" id="{2A9DBBF8-4A18-4CB1-A8AC-30C9B5308076}"/>
              </a:ext>
            </a:extLst>
          </p:cNvPr>
          <p:cNvSpPr>
            <a:spLocks noGrp="1"/>
          </p:cNvSpPr>
          <p:nvPr>
            <p:ph sz="half" idx="2"/>
          </p:nvPr>
        </p:nvSpPr>
        <p:spPr>
          <a:xfrm>
            <a:off x="839788" y="2839199"/>
            <a:ext cx="5157787" cy="335046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6" name="Text Placeholder 4">
            <a:extLst>
              <a:ext uri="{FF2B5EF4-FFF2-40B4-BE49-F238E27FC236}">
                <a16:creationId xmlns:a16="http://schemas.microsoft.com/office/drawing/2014/main" id="{D3E81B2D-A79D-4DC3-B7DF-1E1E0F58E481}"/>
              </a:ext>
            </a:extLst>
          </p:cNvPr>
          <p:cNvSpPr>
            <a:spLocks noGrp="1"/>
          </p:cNvSpPr>
          <p:nvPr>
            <p:ph type="body" sz="quarter" idx="3"/>
          </p:nvPr>
        </p:nvSpPr>
        <p:spPr>
          <a:xfrm>
            <a:off x="6437304" y="2123331"/>
            <a:ext cx="5183188" cy="62665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37" name="Content Placeholder 5">
            <a:extLst>
              <a:ext uri="{FF2B5EF4-FFF2-40B4-BE49-F238E27FC236}">
                <a16:creationId xmlns:a16="http://schemas.microsoft.com/office/drawing/2014/main" id="{8C0B65ED-88D9-4E01-AD11-24590E2C7EF7}"/>
              </a:ext>
            </a:extLst>
          </p:cNvPr>
          <p:cNvSpPr>
            <a:spLocks noGrp="1"/>
          </p:cNvSpPr>
          <p:nvPr>
            <p:ph sz="quarter" idx="4"/>
          </p:nvPr>
        </p:nvSpPr>
        <p:spPr>
          <a:xfrm>
            <a:off x="6437304" y="2839199"/>
            <a:ext cx="5183188" cy="335046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5614365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7922399-8F89-408C-9341-D40CA0241FCA}"/>
              </a:ext>
            </a:extLst>
          </p:cNvPr>
          <p:cNvGrpSpPr/>
          <p:nvPr userDrawn="1"/>
        </p:nvGrpSpPr>
        <p:grpSpPr>
          <a:xfrm>
            <a:off x="0" y="0"/>
            <a:ext cx="12192000" cy="4453577"/>
            <a:chOff x="0" y="-277094"/>
            <a:chExt cx="12192000" cy="5876838"/>
          </a:xfrm>
          <a:solidFill>
            <a:schemeClr val="bg2">
              <a:alpha val="25000"/>
            </a:schemeClr>
          </a:solidFill>
        </p:grpSpPr>
        <p:sp>
          <p:nvSpPr>
            <p:cNvPr id="5" name="Rectangle 4">
              <a:extLst>
                <a:ext uri="{FF2B5EF4-FFF2-40B4-BE49-F238E27FC236}">
                  <a16:creationId xmlns:a16="http://schemas.microsoft.com/office/drawing/2014/main" id="{15EAD396-D3B3-4625-ACBD-8DCCDF68C02E}"/>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3D2C31EA-DE60-4B04-A0E7-EDD781F8A5ED}"/>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F2826666-F495-4F73-9C0B-BC35C12A04E5}"/>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1F7154B4-247C-4EA1-8F79-B1AFEA43A0F7}"/>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A433A835-6677-412B-8504-280D41A43FC8}"/>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16019585-CD61-4AAA-BCA3-6E510EC9EBFD}"/>
                </a:ext>
              </a:extLst>
            </p:cNvPr>
            <p:cNvSpPr/>
            <p:nvPr userDrawn="1"/>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Rectangle 15">
              <a:extLst>
                <a:ext uri="{FF2B5EF4-FFF2-40B4-BE49-F238E27FC236}">
                  <a16:creationId xmlns:a16="http://schemas.microsoft.com/office/drawing/2014/main" id="{5FB1669E-AC4B-4D18-ABA0-2ADB207AEC71}"/>
                </a:ext>
              </a:extLst>
            </p:cNvPr>
            <p:cNvSpPr/>
            <p:nvPr userDrawn="1"/>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0" name="Rectangle 19">
            <a:extLst>
              <a:ext uri="{FF2B5EF4-FFF2-40B4-BE49-F238E27FC236}">
                <a16:creationId xmlns:a16="http://schemas.microsoft.com/office/drawing/2014/main" id="{7271D27F-F18F-48D4-ABF0-157A76F8D909}"/>
              </a:ext>
            </a:extLst>
          </p:cNvPr>
          <p:cNvSpPr/>
          <p:nvPr userDrawn="1"/>
        </p:nvSpPr>
        <p:spPr>
          <a:xfrm>
            <a:off x="0" y="0"/>
            <a:ext cx="12192000" cy="6858000"/>
          </a:xfrm>
          <a:prstGeom prst="rect">
            <a:avLst/>
          </a:prstGeom>
          <a:gradFill>
            <a:gsLst>
              <a:gs pos="0">
                <a:schemeClr val="bg1">
                  <a:alpha val="0"/>
                </a:schemeClr>
              </a:gs>
              <a:gs pos="52000">
                <a:srgbClr val="FFFFFF">
                  <a:alpha val="70000"/>
                </a:srgbClr>
              </a:gs>
              <a:gs pos="9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Freeform: Shape 26">
            <a:extLst>
              <a:ext uri="{FF2B5EF4-FFF2-40B4-BE49-F238E27FC236}">
                <a16:creationId xmlns:a16="http://schemas.microsoft.com/office/drawing/2014/main" id="{A53B37E2-51CB-4B16-865A-4404D1562370}"/>
              </a:ext>
            </a:extLst>
          </p:cNvPr>
          <p:cNvSpPr/>
          <p:nvPr/>
        </p:nvSpPr>
        <p:spPr>
          <a:xfrm>
            <a:off x="5323076" y="997893"/>
            <a:ext cx="6868924" cy="5860108"/>
          </a:xfrm>
          <a:custGeom>
            <a:avLst/>
            <a:gdLst>
              <a:gd name="connsiteX0" fmla="*/ 3874977 w 6868924"/>
              <a:gd name="connsiteY0" fmla="*/ 0 h 5860108"/>
              <a:gd name="connsiteX1" fmla="*/ 6865098 w 6868924"/>
              <a:gd name="connsiteY1" fmla="*/ 1410132 h 5860108"/>
              <a:gd name="connsiteX2" fmla="*/ 6868924 w 6868924"/>
              <a:gd name="connsiteY2" fmla="*/ 1415249 h 5860108"/>
              <a:gd name="connsiteX3" fmla="*/ 6868924 w 6868924"/>
              <a:gd name="connsiteY3" fmla="*/ 5860108 h 5860108"/>
              <a:gd name="connsiteX4" fmla="*/ 551579 w 6868924"/>
              <a:gd name="connsiteY4" fmla="*/ 5860108 h 5860108"/>
              <a:gd name="connsiteX5" fmla="*/ 467689 w 6868924"/>
              <a:gd name="connsiteY5" fmla="*/ 5722022 h 5860108"/>
              <a:gd name="connsiteX6" fmla="*/ 0 w 6868924"/>
              <a:gd name="connsiteY6" fmla="*/ 3874977 h 5860108"/>
              <a:gd name="connsiteX7" fmla="*/ 3874977 w 6868924"/>
              <a:gd name="connsiteY7" fmla="*/ 0 h 5860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68924" h="5860108">
                <a:moveTo>
                  <a:pt x="3874977" y="0"/>
                </a:moveTo>
                <a:cubicBezTo>
                  <a:pt x="5078778" y="0"/>
                  <a:pt x="6154370" y="548929"/>
                  <a:pt x="6865098" y="1410132"/>
                </a:cubicBezTo>
                <a:lnTo>
                  <a:pt x="6868924" y="1415249"/>
                </a:lnTo>
                <a:lnTo>
                  <a:pt x="6868924" y="5860108"/>
                </a:lnTo>
                <a:lnTo>
                  <a:pt x="551579" y="5860108"/>
                </a:lnTo>
                <a:lnTo>
                  <a:pt x="467689" y="5722022"/>
                </a:lnTo>
                <a:cubicBezTo>
                  <a:pt x="169423" y="5172963"/>
                  <a:pt x="0" y="4543756"/>
                  <a:pt x="0" y="3874977"/>
                </a:cubicBezTo>
                <a:cubicBezTo>
                  <a:pt x="0" y="1734886"/>
                  <a:pt x="1734886" y="0"/>
                  <a:pt x="387497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9" name="Picture Placeholder 28">
            <a:extLst>
              <a:ext uri="{FF2B5EF4-FFF2-40B4-BE49-F238E27FC236}">
                <a16:creationId xmlns:a16="http://schemas.microsoft.com/office/drawing/2014/main" id="{9BB6343A-FD10-4841-94C8-487A8E7E71C7}"/>
              </a:ext>
            </a:extLst>
          </p:cNvPr>
          <p:cNvSpPr>
            <a:spLocks noGrp="1"/>
          </p:cNvSpPr>
          <p:nvPr userDrawn="1">
            <p:ph type="pic" sz="quarter" idx="14" hasCustomPrompt="1"/>
          </p:nvPr>
        </p:nvSpPr>
        <p:spPr>
          <a:xfrm>
            <a:off x="5576326" y="1251144"/>
            <a:ext cx="6615674" cy="5625145"/>
          </a:xfrm>
          <a:custGeom>
            <a:avLst/>
            <a:gdLst>
              <a:gd name="connsiteX0" fmla="*/ 3621727 w 6615674"/>
              <a:gd name="connsiteY0" fmla="*/ 0 h 5625145"/>
              <a:gd name="connsiteX1" fmla="*/ 6416428 w 6615674"/>
              <a:gd name="connsiteY1" fmla="*/ 1317972 h 5625145"/>
              <a:gd name="connsiteX2" fmla="*/ 6615674 w 6615674"/>
              <a:gd name="connsiteY2" fmla="*/ 1584421 h 5625145"/>
              <a:gd name="connsiteX3" fmla="*/ 6615674 w 6615674"/>
              <a:gd name="connsiteY3" fmla="*/ 5625145 h 5625145"/>
              <a:gd name="connsiteX4" fmla="*/ 605458 w 6615674"/>
              <a:gd name="connsiteY4" fmla="*/ 5625145 h 5625145"/>
              <a:gd name="connsiteX5" fmla="*/ 437123 w 6615674"/>
              <a:gd name="connsiteY5" fmla="*/ 5348058 h 5625145"/>
              <a:gd name="connsiteX6" fmla="*/ 0 w 6615674"/>
              <a:gd name="connsiteY6" fmla="*/ 3621727 h 5625145"/>
              <a:gd name="connsiteX7" fmla="*/ 3621727 w 6615674"/>
              <a:gd name="connsiteY7" fmla="*/ 0 h 5625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15674" h="5625145">
                <a:moveTo>
                  <a:pt x="3621727" y="0"/>
                </a:moveTo>
                <a:cubicBezTo>
                  <a:pt x="4746854" y="0"/>
                  <a:pt x="5752150" y="513054"/>
                  <a:pt x="6416428" y="1317972"/>
                </a:cubicBezTo>
                <a:lnTo>
                  <a:pt x="6615674" y="1584421"/>
                </a:lnTo>
                <a:lnTo>
                  <a:pt x="6615674" y="5625145"/>
                </a:lnTo>
                <a:lnTo>
                  <a:pt x="605458" y="5625145"/>
                </a:lnTo>
                <a:lnTo>
                  <a:pt x="437123" y="5348058"/>
                </a:lnTo>
                <a:cubicBezTo>
                  <a:pt x="158350" y="4834883"/>
                  <a:pt x="0" y="4246798"/>
                  <a:pt x="0" y="3621727"/>
                </a:cubicBezTo>
                <a:cubicBezTo>
                  <a:pt x="0" y="1621502"/>
                  <a:pt x="1621502" y="0"/>
                  <a:pt x="3621727" y="0"/>
                </a:cubicBezTo>
                <a:close/>
              </a:path>
            </a:pathLst>
          </a:custGeom>
          <a:pattFill prst="dkUpDiag">
            <a:fgClr>
              <a:schemeClr val="accent3"/>
            </a:fgClr>
            <a:bgClr>
              <a:schemeClr val="accent3">
                <a:lumMod val="75000"/>
              </a:schemeClr>
            </a:bgClr>
          </a:pattFill>
        </p:spPr>
        <p:txBody>
          <a:bodyPr vert="horz" wrap="square" lIns="274320" tIns="640080" rIns="91440" bIns="45720" rtlCol="0" anchor="t" anchorCtr="1">
            <a:noAutofit/>
          </a:bodyPr>
          <a:lstStyle>
            <a:lvl1pPr>
              <a:defRPr lang="en-GB" sz="1600" dirty="0">
                <a:solidFill>
                  <a:schemeClr val="bg1"/>
                </a:solidFill>
                <a:latin typeface="+mn-lt"/>
                <a:cs typeface="Arial" panose="020B0604020202020204" pitchFamily="34" charset="0"/>
              </a:defRPr>
            </a:lvl1pPr>
          </a:lstStyle>
          <a:p>
            <a:pPr marL="0" lvl="0" indent="0" algn="ctr">
              <a:buNone/>
            </a:pPr>
            <a:r>
              <a:rPr lang="en-US" noProof="0" dirty="0"/>
              <a:t>Insert Image</a:t>
            </a:r>
          </a:p>
        </p:txBody>
      </p:sp>
      <p:sp>
        <p:nvSpPr>
          <p:cNvPr id="2" name="Title 1">
            <a:extLst>
              <a:ext uri="{FF2B5EF4-FFF2-40B4-BE49-F238E27FC236}">
                <a16:creationId xmlns:a16="http://schemas.microsoft.com/office/drawing/2014/main" id="{73B39506-58A9-4B12-A7D1-1B956C6BFAD5}"/>
              </a:ext>
            </a:extLst>
          </p:cNvPr>
          <p:cNvSpPr>
            <a:spLocks noGrp="1"/>
          </p:cNvSpPr>
          <p:nvPr>
            <p:ph type="title" hasCustomPrompt="1"/>
          </p:nvPr>
        </p:nvSpPr>
        <p:spPr>
          <a:xfrm>
            <a:off x="640079" y="504419"/>
            <a:ext cx="5144927" cy="1480711"/>
          </a:xfrm>
        </p:spPr>
        <p:txBody>
          <a:bodyPr vert="horz" lIns="91440" tIns="45720" rIns="91440" bIns="45720" rtlCol="0" anchor="b">
            <a:noAutofit/>
          </a:bodyPr>
          <a:lstStyle>
            <a:lvl1pPr>
              <a:defRPr lang="en-GB" sz="2400" b="1" dirty="0">
                <a:solidFill>
                  <a:schemeClr val="accent2"/>
                </a:solidFill>
                <a:latin typeface="+mj-lt"/>
                <a:cs typeface="Arial" panose="020B0604020202020204" pitchFamily="34" charset="0"/>
              </a:defRPr>
            </a:lvl1pPr>
          </a:lstStyle>
          <a:p>
            <a:pPr marL="0" lvl="0"/>
            <a:r>
              <a:rPr lang="en-US" noProof="0"/>
              <a:t>CLICK TO EDIT MASTER TITLE STYLE</a:t>
            </a:r>
          </a:p>
        </p:txBody>
      </p:sp>
      <p:sp>
        <p:nvSpPr>
          <p:cNvPr id="19" name="Text Placeholder 18">
            <a:extLst>
              <a:ext uri="{FF2B5EF4-FFF2-40B4-BE49-F238E27FC236}">
                <a16:creationId xmlns:a16="http://schemas.microsoft.com/office/drawing/2014/main" id="{19F3BCA0-0088-459C-B430-8B531ECC563B}"/>
              </a:ext>
            </a:extLst>
          </p:cNvPr>
          <p:cNvSpPr>
            <a:spLocks noGrp="1"/>
          </p:cNvSpPr>
          <p:nvPr>
            <p:ph type="body" sz="quarter" idx="15"/>
          </p:nvPr>
        </p:nvSpPr>
        <p:spPr>
          <a:xfrm>
            <a:off x="640080" y="2526124"/>
            <a:ext cx="3801966" cy="3653188"/>
          </a:xfrm>
        </p:spPr>
        <p:txBody>
          <a:bodyPr vert="horz" lIns="0" tIns="0" rIns="0" bIns="0" rtlCol="0">
            <a:noAutofit/>
          </a:bodyPr>
          <a:lstStyle>
            <a:lvl1pPr marL="0" indent="0">
              <a:lnSpc>
                <a:spcPct val="95000"/>
              </a:lnSpc>
              <a:spcBef>
                <a:spcPts val="600"/>
              </a:spcBef>
              <a:spcAft>
                <a:spcPts val="600"/>
              </a:spcAft>
              <a:buNone/>
              <a:defRPr lang="en-US" sz="1400" dirty="0" smtClean="0">
                <a:latin typeface="+mn-lt"/>
                <a:cs typeface="Arial" panose="020B0604020202020204" pitchFamily="34" charset="0"/>
              </a:defRPr>
            </a:lvl1pPr>
          </a:lstStyle>
          <a:p>
            <a:pPr lvl="0">
              <a:spcBef>
                <a:spcPts val="1200"/>
              </a:spcBef>
              <a:spcAft>
                <a:spcPts val="1200"/>
              </a:spcAft>
            </a:pPr>
            <a:r>
              <a:rPr lang="en-US" noProof="0"/>
              <a:t>Click to edit Master text styles</a:t>
            </a:r>
          </a:p>
        </p:txBody>
      </p:sp>
    </p:spTree>
    <p:extLst>
      <p:ext uri="{BB962C8B-B14F-4D97-AF65-F5344CB8AC3E}">
        <p14:creationId xmlns:p14="http://schemas.microsoft.com/office/powerpoint/2010/main" val="35270185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7922399-8F89-408C-9341-D40CA0241FCA}"/>
              </a:ext>
            </a:extLst>
          </p:cNvPr>
          <p:cNvGrpSpPr/>
          <p:nvPr userDrawn="1"/>
        </p:nvGrpSpPr>
        <p:grpSpPr>
          <a:xfrm>
            <a:off x="0" y="0"/>
            <a:ext cx="12192000" cy="4453577"/>
            <a:chOff x="0" y="-277094"/>
            <a:chExt cx="12192000" cy="5876838"/>
          </a:xfrm>
          <a:solidFill>
            <a:schemeClr val="bg2">
              <a:alpha val="25000"/>
            </a:schemeClr>
          </a:solidFill>
        </p:grpSpPr>
        <p:sp>
          <p:nvSpPr>
            <p:cNvPr id="5" name="Rectangle 4">
              <a:extLst>
                <a:ext uri="{FF2B5EF4-FFF2-40B4-BE49-F238E27FC236}">
                  <a16:creationId xmlns:a16="http://schemas.microsoft.com/office/drawing/2014/main" id="{15EAD396-D3B3-4625-ACBD-8DCCDF68C02E}"/>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3D2C31EA-DE60-4B04-A0E7-EDD781F8A5ED}"/>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F2826666-F495-4F73-9C0B-BC35C12A04E5}"/>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1F7154B4-247C-4EA1-8F79-B1AFEA43A0F7}"/>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A433A835-6677-412B-8504-280D41A43FC8}"/>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16019585-CD61-4AAA-BCA3-6E510EC9EBFD}"/>
                </a:ext>
              </a:extLst>
            </p:cNvPr>
            <p:cNvSpPr/>
            <p:nvPr userDrawn="1"/>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Rectangle 15">
              <a:extLst>
                <a:ext uri="{FF2B5EF4-FFF2-40B4-BE49-F238E27FC236}">
                  <a16:creationId xmlns:a16="http://schemas.microsoft.com/office/drawing/2014/main" id="{5FB1669E-AC4B-4D18-ABA0-2ADB207AEC71}"/>
                </a:ext>
              </a:extLst>
            </p:cNvPr>
            <p:cNvSpPr/>
            <p:nvPr userDrawn="1"/>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1" name="Freeform: Shape 20">
            <a:extLst>
              <a:ext uri="{FF2B5EF4-FFF2-40B4-BE49-F238E27FC236}">
                <a16:creationId xmlns:a16="http://schemas.microsoft.com/office/drawing/2014/main" id="{76ABD40F-74C4-48BF-BEBE-FD456D424166}"/>
              </a:ext>
            </a:extLst>
          </p:cNvPr>
          <p:cNvSpPr/>
          <p:nvPr userDrawn="1"/>
        </p:nvSpPr>
        <p:spPr>
          <a:xfrm>
            <a:off x="4846320" y="0"/>
            <a:ext cx="7345680" cy="6907322"/>
          </a:xfrm>
          <a:custGeom>
            <a:avLst/>
            <a:gdLst>
              <a:gd name="connsiteX0" fmla="*/ 3543489 w 7345680"/>
              <a:gd name="connsiteY0" fmla="*/ 0 h 6907322"/>
              <a:gd name="connsiteX1" fmla="*/ 5432871 w 7345680"/>
              <a:gd name="connsiteY1" fmla="*/ 0 h 6907322"/>
              <a:gd name="connsiteX2" fmla="*/ 5609846 w 7345680"/>
              <a:gd name="connsiteY2" fmla="*/ 40446 h 6907322"/>
              <a:gd name="connsiteX3" fmla="*/ 7343079 w 7345680"/>
              <a:gd name="connsiteY3" fmla="*/ 915371 h 6907322"/>
              <a:gd name="connsiteX4" fmla="*/ 7345680 w 7345680"/>
              <a:gd name="connsiteY4" fmla="*/ 917602 h 6907322"/>
              <a:gd name="connsiteX5" fmla="*/ 7345680 w 7345680"/>
              <a:gd name="connsiteY5" fmla="*/ 6907322 h 6907322"/>
              <a:gd name="connsiteX6" fmla="*/ 822371 w 7345680"/>
              <a:gd name="connsiteY6" fmla="*/ 6907322 h 6907322"/>
              <a:gd name="connsiteX7" fmla="*/ 766511 w 7345680"/>
              <a:gd name="connsiteY7" fmla="*/ 6829539 h 6907322"/>
              <a:gd name="connsiteX8" fmla="*/ 0 w 7345680"/>
              <a:gd name="connsiteY8" fmla="*/ 4344739 h 6907322"/>
              <a:gd name="connsiteX9" fmla="*/ 3366514 w 7345680"/>
              <a:gd name="connsiteY9" fmla="*/ 40446 h 6907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45680" h="6907322">
                <a:moveTo>
                  <a:pt x="3543489" y="0"/>
                </a:moveTo>
                <a:lnTo>
                  <a:pt x="5432871" y="0"/>
                </a:lnTo>
                <a:lnTo>
                  <a:pt x="5609846" y="40446"/>
                </a:lnTo>
                <a:cubicBezTo>
                  <a:pt x="6255171" y="204854"/>
                  <a:pt x="6844336" y="507805"/>
                  <a:pt x="7343079" y="915371"/>
                </a:cubicBezTo>
                <a:lnTo>
                  <a:pt x="7345680" y="917602"/>
                </a:lnTo>
                <a:lnTo>
                  <a:pt x="7345680" y="6907322"/>
                </a:lnTo>
                <a:lnTo>
                  <a:pt x="822371" y="6907322"/>
                </a:lnTo>
                <a:lnTo>
                  <a:pt x="766511" y="6829539"/>
                </a:lnTo>
                <a:cubicBezTo>
                  <a:pt x="282576" y="6120238"/>
                  <a:pt x="0" y="5265165"/>
                  <a:pt x="0" y="4344739"/>
                </a:cubicBezTo>
                <a:cubicBezTo>
                  <a:pt x="0" y="2273781"/>
                  <a:pt x="1430540" y="533670"/>
                  <a:pt x="3366514" y="4044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Rectangle 19">
            <a:extLst>
              <a:ext uri="{FF2B5EF4-FFF2-40B4-BE49-F238E27FC236}">
                <a16:creationId xmlns:a16="http://schemas.microsoft.com/office/drawing/2014/main" id="{7271D27F-F18F-48D4-ABF0-157A76F8D909}"/>
              </a:ext>
            </a:extLst>
          </p:cNvPr>
          <p:cNvSpPr/>
          <p:nvPr userDrawn="1"/>
        </p:nvSpPr>
        <p:spPr>
          <a:xfrm>
            <a:off x="0" y="0"/>
            <a:ext cx="12192000" cy="6858000"/>
          </a:xfrm>
          <a:prstGeom prst="rect">
            <a:avLst/>
          </a:prstGeom>
          <a:gradFill>
            <a:gsLst>
              <a:gs pos="0">
                <a:schemeClr val="bg1">
                  <a:alpha val="0"/>
                </a:schemeClr>
              </a:gs>
              <a:gs pos="52000">
                <a:srgbClr val="FFFFFF">
                  <a:alpha val="70000"/>
                </a:srgbClr>
              </a:gs>
              <a:gs pos="9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73B39506-58A9-4B12-A7D1-1B956C6BFAD5}"/>
              </a:ext>
            </a:extLst>
          </p:cNvPr>
          <p:cNvSpPr>
            <a:spLocks noGrp="1"/>
          </p:cNvSpPr>
          <p:nvPr>
            <p:ph type="title" hasCustomPrompt="1"/>
          </p:nvPr>
        </p:nvSpPr>
        <p:spPr>
          <a:xfrm>
            <a:off x="839788" y="504419"/>
            <a:ext cx="4006532" cy="1480711"/>
          </a:xfrm>
        </p:spPr>
        <p:txBody>
          <a:bodyPr vert="horz" lIns="91440" tIns="45720" rIns="91440" bIns="45720" rtlCol="0" anchor="b">
            <a:noAutofit/>
          </a:bodyPr>
          <a:lstStyle>
            <a:lvl1pPr>
              <a:defRPr lang="en-GB" sz="2400" b="1" dirty="0">
                <a:solidFill>
                  <a:schemeClr val="accent2"/>
                </a:solidFill>
                <a:latin typeface="+mj-lt"/>
                <a:cs typeface="Arial" panose="020B0604020202020204" pitchFamily="34" charset="0"/>
              </a:defRPr>
            </a:lvl1pPr>
          </a:lstStyle>
          <a:p>
            <a:pPr marL="0" lvl="0"/>
            <a:r>
              <a:rPr lang="en-US" noProof="0"/>
              <a:t>CLICK TO EDIT MASTER TITLE STYLE</a:t>
            </a:r>
          </a:p>
        </p:txBody>
      </p:sp>
      <p:sp>
        <p:nvSpPr>
          <p:cNvPr id="18" name="Freeform: Shape 17">
            <a:extLst>
              <a:ext uri="{FF2B5EF4-FFF2-40B4-BE49-F238E27FC236}">
                <a16:creationId xmlns:a16="http://schemas.microsoft.com/office/drawing/2014/main" id="{298BAA80-2B02-4FB1-AE39-6D8426AB4FB7}"/>
              </a:ext>
            </a:extLst>
          </p:cNvPr>
          <p:cNvSpPr/>
          <p:nvPr userDrawn="1"/>
        </p:nvSpPr>
        <p:spPr>
          <a:xfrm>
            <a:off x="5323076" y="314025"/>
            <a:ext cx="6868924" cy="6593297"/>
          </a:xfrm>
          <a:custGeom>
            <a:avLst/>
            <a:gdLst>
              <a:gd name="connsiteX0" fmla="*/ 4079984 w 6868924"/>
              <a:gd name="connsiteY0" fmla="*/ 0 h 6593297"/>
              <a:gd name="connsiteX1" fmla="*/ 6675233 w 6868924"/>
              <a:gd name="connsiteY1" fmla="*/ 931670 h 6593297"/>
              <a:gd name="connsiteX2" fmla="*/ 6868924 w 6868924"/>
              <a:gd name="connsiteY2" fmla="*/ 1107709 h 6593297"/>
              <a:gd name="connsiteX3" fmla="*/ 6868924 w 6868924"/>
              <a:gd name="connsiteY3" fmla="*/ 6593297 h 6593297"/>
              <a:gd name="connsiteX4" fmla="*/ 867282 w 6868924"/>
              <a:gd name="connsiteY4" fmla="*/ 6593297 h 6593297"/>
              <a:gd name="connsiteX5" fmla="*/ 810549 w 6868924"/>
              <a:gd name="connsiteY5" fmla="*/ 6521104 h 6593297"/>
              <a:gd name="connsiteX6" fmla="*/ 0 w 6868924"/>
              <a:gd name="connsiteY6" fmla="*/ 4079984 h 6593297"/>
              <a:gd name="connsiteX7" fmla="*/ 4079984 w 6868924"/>
              <a:gd name="connsiteY7" fmla="*/ 0 h 6593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68924" h="6593297">
                <a:moveTo>
                  <a:pt x="4079984" y="0"/>
                </a:moveTo>
                <a:cubicBezTo>
                  <a:pt x="5065808" y="0"/>
                  <a:pt x="5969971" y="349636"/>
                  <a:pt x="6675233" y="931670"/>
                </a:cubicBezTo>
                <a:lnTo>
                  <a:pt x="6868924" y="1107709"/>
                </a:lnTo>
                <a:lnTo>
                  <a:pt x="6868924" y="6593297"/>
                </a:lnTo>
                <a:lnTo>
                  <a:pt x="867282" y="6593297"/>
                </a:lnTo>
                <a:lnTo>
                  <a:pt x="810549" y="6521104"/>
                </a:lnTo>
                <a:cubicBezTo>
                  <a:pt x="301472" y="5840388"/>
                  <a:pt x="0" y="4995393"/>
                  <a:pt x="0" y="4079984"/>
                </a:cubicBezTo>
                <a:cubicBezTo>
                  <a:pt x="0" y="1826671"/>
                  <a:pt x="1826671" y="0"/>
                  <a:pt x="4079984" y="0"/>
                </a:cubicBezTo>
                <a:close/>
              </a:path>
            </a:pathLst>
          </a:custGeom>
          <a:pattFill prst="dkUpDiag">
            <a:fgClr>
              <a:schemeClr val="accent3"/>
            </a:fgClr>
            <a:bgClr>
              <a:schemeClr val="accent3">
                <a:lumMod val="75000"/>
              </a:schemeClr>
            </a:bgClr>
          </a:pattFill>
        </p:spPr>
        <p:txBody>
          <a:bodyPr vert="horz" wrap="square" lIns="274320" tIns="640080" rIns="91440" bIns="45720" rtlCol="0" anchor="t" anchorCtr="1">
            <a:noAutofit/>
          </a:bodyPr>
          <a:lstStyle/>
          <a:p>
            <a:pPr lvl="0" indent="0" algn="ctr">
              <a:lnSpc>
                <a:spcPct val="90000"/>
              </a:lnSpc>
              <a:spcBef>
                <a:spcPts val="1000"/>
              </a:spcBef>
              <a:buFont typeface="Arial" panose="020B0604020202020204" pitchFamily="34" charset="0"/>
              <a:buNone/>
            </a:pPr>
            <a:endParaRPr lang="en-US" sz="1600" noProof="0" dirty="0">
              <a:solidFill>
                <a:schemeClr val="bg1"/>
              </a:solidFill>
              <a:cs typeface="Arial" panose="020B0604020202020204" pitchFamily="34" charset="0"/>
            </a:endParaRPr>
          </a:p>
        </p:txBody>
      </p:sp>
      <p:sp>
        <p:nvSpPr>
          <p:cNvPr id="22" name="Content Placeholder 2">
            <a:extLst>
              <a:ext uri="{FF2B5EF4-FFF2-40B4-BE49-F238E27FC236}">
                <a16:creationId xmlns:a16="http://schemas.microsoft.com/office/drawing/2014/main" id="{B7859439-9F65-4FE4-AFB1-B03529453190}"/>
              </a:ext>
            </a:extLst>
          </p:cNvPr>
          <p:cNvSpPr>
            <a:spLocks noGrp="1"/>
          </p:cNvSpPr>
          <p:nvPr>
            <p:ph idx="1"/>
          </p:nvPr>
        </p:nvSpPr>
        <p:spPr>
          <a:xfrm>
            <a:off x="6635592" y="1480710"/>
            <a:ext cx="5144928" cy="4698602"/>
          </a:xfrm>
        </p:spPr>
        <p:txBody>
          <a:bodyPr anchor="t">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3" name="Text Placeholder 3">
            <a:extLst>
              <a:ext uri="{FF2B5EF4-FFF2-40B4-BE49-F238E27FC236}">
                <a16:creationId xmlns:a16="http://schemas.microsoft.com/office/drawing/2014/main" id="{02002298-DFBB-481C-BB65-B2B03B0D823A}"/>
              </a:ext>
            </a:extLst>
          </p:cNvPr>
          <p:cNvSpPr>
            <a:spLocks noGrp="1"/>
          </p:cNvSpPr>
          <p:nvPr>
            <p:ph type="body" sz="half" idx="2"/>
          </p:nvPr>
        </p:nvSpPr>
        <p:spPr>
          <a:xfrm>
            <a:off x="839788" y="2057400"/>
            <a:ext cx="3932237" cy="3811588"/>
          </a:xfrm>
        </p:spPr>
        <p:txBody>
          <a:bodyPr/>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Tree>
    <p:extLst>
      <p:ext uri="{BB962C8B-B14F-4D97-AF65-F5344CB8AC3E}">
        <p14:creationId xmlns:p14="http://schemas.microsoft.com/office/powerpoint/2010/main" val="16493249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AA00B8F-30F3-4771-B340-04E5180F24CB}"/>
              </a:ext>
            </a:extLst>
          </p:cNvPr>
          <p:cNvGrpSpPr/>
          <p:nvPr userDrawn="1"/>
        </p:nvGrpSpPr>
        <p:grpSpPr>
          <a:xfrm flipV="1">
            <a:off x="0" y="2404423"/>
            <a:ext cx="12192000" cy="4453577"/>
            <a:chOff x="0" y="-277094"/>
            <a:chExt cx="12192000" cy="5876838"/>
          </a:xfrm>
          <a:solidFill>
            <a:schemeClr val="bg2">
              <a:alpha val="25000"/>
            </a:schemeClr>
          </a:solidFill>
        </p:grpSpPr>
        <p:sp>
          <p:nvSpPr>
            <p:cNvPr id="21" name="Rectangle 20">
              <a:extLst>
                <a:ext uri="{FF2B5EF4-FFF2-40B4-BE49-F238E27FC236}">
                  <a16:creationId xmlns:a16="http://schemas.microsoft.com/office/drawing/2014/main" id="{20208B4A-3F77-46D6-894B-E1FDAD5EF77C}"/>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Rectangle 21">
              <a:extLst>
                <a:ext uri="{FF2B5EF4-FFF2-40B4-BE49-F238E27FC236}">
                  <a16:creationId xmlns:a16="http://schemas.microsoft.com/office/drawing/2014/main" id="{9049B3A7-D7B3-4DED-82EF-7949C06DB4B2}"/>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Rectangle 25">
              <a:extLst>
                <a:ext uri="{FF2B5EF4-FFF2-40B4-BE49-F238E27FC236}">
                  <a16:creationId xmlns:a16="http://schemas.microsoft.com/office/drawing/2014/main" id="{97420EFC-AB3B-4D30-9B82-F93818D68456}"/>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Rectangle 26">
              <a:extLst>
                <a:ext uri="{FF2B5EF4-FFF2-40B4-BE49-F238E27FC236}">
                  <a16:creationId xmlns:a16="http://schemas.microsoft.com/office/drawing/2014/main" id="{2E1AA950-E9D5-45D2-8DDB-2561BFC6C290}"/>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0" name="Rectangle 29">
              <a:extLst>
                <a:ext uri="{FF2B5EF4-FFF2-40B4-BE49-F238E27FC236}">
                  <a16:creationId xmlns:a16="http://schemas.microsoft.com/office/drawing/2014/main" id="{9C364EA4-EB4C-4EBE-80D3-A6661DD396D5}"/>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Rectangle 30">
              <a:extLst>
                <a:ext uri="{FF2B5EF4-FFF2-40B4-BE49-F238E27FC236}">
                  <a16:creationId xmlns:a16="http://schemas.microsoft.com/office/drawing/2014/main" id="{DF822B4B-4ECC-46E0-98C4-8752755855BC}"/>
                </a:ext>
              </a:extLst>
            </p:cNvPr>
            <p:cNvSpPr/>
            <p:nvPr userDrawn="1"/>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2" name="Rectangle 31">
              <a:extLst>
                <a:ext uri="{FF2B5EF4-FFF2-40B4-BE49-F238E27FC236}">
                  <a16:creationId xmlns:a16="http://schemas.microsoft.com/office/drawing/2014/main" id="{32B596D7-82DB-44A2-9A85-2074FFBDDA1F}"/>
                </a:ext>
              </a:extLst>
            </p:cNvPr>
            <p:cNvSpPr/>
            <p:nvPr userDrawn="1"/>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3" name="Rectangle 32">
            <a:extLst>
              <a:ext uri="{FF2B5EF4-FFF2-40B4-BE49-F238E27FC236}">
                <a16:creationId xmlns:a16="http://schemas.microsoft.com/office/drawing/2014/main" id="{5469995F-A28F-40A2-AB9B-09ACC9FB0598}"/>
              </a:ext>
            </a:extLst>
          </p:cNvPr>
          <p:cNvSpPr/>
          <p:nvPr userDrawn="1"/>
        </p:nvSpPr>
        <p:spPr>
          <a:xfrm flipV="1">
            <a:off x="0" y="0"/>
            <a:ext cx="12192000" cy="6539124"/>
          </a:xfrm>
          <a:prstGeom prst="rect">
            <a:avLst/>
          </a:prstGeom>
          <a:gradFill>
            <a:gsLst>
              <a:gs pos="25000">
                <a:schemeClr val="bg1">
                  <a:alpha val="0"/>
                </a:schemeClr>
              </a:gs>
              <a:gs pos="75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Oval 22">
            <a:extLst>
              <a:ext uri="{FF2B5EF4-FFF2-40B4-BE49-F238E27FC236}">
                <a16:creationId xmlns:a16="http://schemas.microsoft.com/office/drawing/2014/main" id="{1CB2E658-DE02-4D14-8415-C9DDE61D9C38}"/>
              </a:ext>
            </a:extLst>
          </p:cNvPr>
          <p:cNvSpPr/>
          <p:nvPr userDrawn="1"/>
        </p:nvSpPr>
        <p:spPr>
          <a:xfrm>
            <a:off x="11230815" y="6327865"/>
            <a:ext cx="389686" cy="3896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24" name="Straight Connector 23">
            <a:extLst>
              <a:ext uri="{FF2B5EF4-FFF2-40B4-BE49-F238E27FC236}">
                <a16:creationId xmlns:a16="http://schemas.microsoft.com/office/drawing/2014/main" id="{7E270D38-BDD4-4090-8678-9B54159F6735}"/>
              </a:ext>
            </a:extLst>
          </p:cNvPr>
          <p:cNvCxnSpPr/>
          <p:nvPr userDrawn="1"/>
        </p:nvCxnSpPr>
        <p:spPr>
          <a:xfrm>
            <a:off x="11107057" y="6294459"/>
            <a:ext cx="0" cy="457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Slide Number Placeholder 13">
            <a:extLst>
              <a:ext uri="{FF2B5EF4-FFF2-40B4-BE49-F238E27FC236}">
                <a16:creationId xmlns:a16="http://schemas.microsoft.com/office/drawing/2014/main" id="{6CBA0A2A-9DE2-4857-B906-40C2FAD631A5}"/>
              </a:ext>
            </a:extLst>
          </p:cNvPr>
          <p:cNvSpPr>
            <a:spLocks noGrp="1"/>
          </p:cNvSpPr>
          <p:nvPr>
            <p:ph type="sldNum" sz="quarter" idx="19"/>
          </p:nvPr>
        </p:nvSpPr>
        <p:spPr>
          <a:xfrm>
            <a:off x="11230806" y="6327866"/>
            <a:ext cx="389686" cy="393610"/>
          </a:xfrm>
          <a:prstGeom prst="rect">
            <a:avLst/>
          </a:prstGeom>
        </p:spPr>
        <p:txBody>
          <a:bodyPr lIns="0" rIns="0" anchor="ctr" anchorCtr="1"/>
          <a:lstStyle>
            <a:lvl1pPr algn="ctr">
              <a:defRPr sz="1000">
                <a:solidFill>
                  <a:schemeClr val="bg1"/>
                </a:solidFill>
                <a:latin typeface="+mn-lt"/>
                <a:cs typeface="Arial" panose="020B0604020202020204" pitchFamily="34" charset="0"/>
              </a:defRPr>
            </a:lvl1pPr>
          </a:lstStyle>
          <a:p>
            <a:fld id="{DCB4E619-4CA9-4A22-920F-20396BF50470}" type="slidenum">
              <a:rPr lang="en-US" noProof="0" smtClean="0"/>
              <a:pPr/>
              <a:t>‹#›</a:t>
            </a:fld>
            <a:endParaRPr lang="en-US" noProof="0" dirty="0"/>
          </a:p>
        </p:txBody>
      </p:sp>
      <p:cxnSp>
        <p:nvCxnSpPr>
          <p:cNvPr id="34" name="Straight Connector 33">
            <a:extLst>
              <a:ext uri="{FF2B5EF4-FFF2-40B4-BE49-F238E27FC236}">
                <a16:creationId xmlns:a16="http://schemas.microsoft.com/office/drawing/2014/main" id="{B0FA4ECA-2E91-495E-BD1A-B2CAEE758E77}"/>
              </a:ext>
            </a:extLst>
          </p:cNvPr>
          <p:cNvCxnSpPr/>
          <p:nvPr userDrawn="1"/>
        </p:nvCxnSpPr>
        <p:spPr>
          <a:xfrm>
            <a:off x="0" y="6523059"/>
            <a:ext cx="1110996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871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mage and Two Conten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7922399-8F89-408C-9341-D40CA0241FCA}"/>
              </a:ext>
            </a:extLst>
          </p:cNvPr>
          <p:cNvGrpSpPr/>
          <p:nvPr userDrawn="1"/>
        </p:nvGrpSpPr>
        <p:grpSpPr>
          <a:xfrm>
            <a:off x="0" y="0"/>
            <a:ext cx="12192000" cy="4453577"/>
            <a:chOff x="0" y="-277094"/>
            <a:chExt cx="12192000" cy="5876838"/>
          </a:xfrm>
          <a:solidFill>
            <a:schemeClr val="bg2">
              <a:alpha val="25000"/>
            </a:schemeClr>
          </a:solidFill>
        </p:grpSpPr>
        <p:sp>
          <p:nvSpPr>
            <p:cNvPr id="5" name="Rectangle 4">
              <a:extLst>
                <a:ext uri="{FF2B5EF4-FFF2-40B4-BE49-F238E27FC236}">
                  <a16:creationId xmlns:a16="http://schemas.microsoft.com/office/drawing/2014/main" id="{15EAD396-D3B3-4625-ACBD-8DCCDF68C02E}"/>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3D2C31EA-DE60-4B04-A0E7-EDD781F8A5ED}"/>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F2826666-F495-4F73-9C0B-BC35C12A04E5}"/>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1F7154B4-247C-4EA1-8F79-B1AFEA43A0F7}"/>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A433A835-6677-412B-8504-280D41A43FC8}"/>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16019585-CD61-4AAA-BCA3-6E510EC9EBFD}"/>
                </a:ext>
              </a:extLst>
            </p:cNvPr>
            <p:cNvSpPr/>
            <p:nvPr userDrawn="1"/>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Rectangle 15">
              <a:extLst>
                <a:ext uri="{FF2B5EF4-FFF2-40B4-BE49-F238E27FC236}">
                  <a16:creationId xmlns:a16="http://schemas.microsoft.com/office/drawing/2014/main" id="{5FB1669E-AC4B-4D18-ABA0-2ADB207AEC71}"/>
                </a:ext>
              </a:extLst>
            </p:cNvPr>
            <p:cNvSpPr/>
            <p:nvPr userDrawn="1"/>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0" name="Rectangle 19">
            <a:extLst>
              <a:ext uri="{FF2B5EF4-FFF2-40B4-BE49-F238E27FC236}">
                <a16:creationId xmlns:a16="http://schemas.microsoft.com/office/drawing/2014/main" id="{7271D27F-F18F-48D4-ABF0-157A76F8D909}"/>
              </a:ext>
            </a:extLst>
          </p:cNvPr>
          <p:cNvSpPr/>
          <p:nvPr userDrawn="1"/>
        </p:nvSpPr>
        <p:spPr>
          <a:xfrm>
            <a:off x="0" y="1"/>
            <a:ext cx="12192000" cy="6858000"/>
          </a:xfrm>
          <a:prstGeom prst="rect">
            <a:avLst/>
          </a:prstGeom>
          <a:gradFill>
            <a:gsLst>
              <a:gs pos="0">
                <a:schemeClr val="bg1">
                  <a:alpha val="0"/>
                </a:schemeClr>
              </a:gs>
              <a:gs pos="52000">
                <a:srgbClr val="FFFFFF">
                  <a:alpha val="70000"/>
                </a:srgbClr>
              </a:gs>
              <a:gs pos="9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8" name="Freeform: Shape 37">
            <a:extLst>
              <a:ext uri="{FF2B5EF4-FFF2-40B4-BE49-F238E27FC236}">
                <a16:creationId xmlns:a16="http://schemas.microsoft.com/office/drawing/2014/main" id="{50027EDB-1D1D-4165-80FC-FDCCD04FF30D}"/>
              </a:ext>
            </a:extLst>
          </p:cNvPr>
          <p:cNvSpPr/>
          <p:nvPr userDrawn="1"/>
        </p:nvSpPr>
        <p:spPr>
          <a:xfrm>
            <a:off x="-1" y="1"/>
            <a:ext cx="4779964" cy="6413064"/>
          </a:xfrm>
          <a:custGeom>
            <a:avLst/>
            <a:gdLst>
              <a:gd name="connsiteX0" fmla="*/ 0 w 4779964"/>
              <a:gd name="connsiteY0" fmla="*/ 0 h 6413064"/>
              <a:gd name="connsiteX1" fmla="*/ 3376101 w 4779964"/>
              <a:gd name="connsiteY1" fmla="*/ 0 h 6413064"/>
              <a:gd name="connsiteX2" fmla="*/ 3478395 w 4779964"/>
              <a:gd name="connsiteY2" fmla="*/ 76494 h 6413064"/>
              <a:gd name="connsiteX3" fmla="*/ 4779964 w 4779964"/>
              <a:gd name="connsiteY3" fmla="*/ 2836412 h 6413064"/>
              <a:gd name="connsiteX4" fmla="*/ 1203312 w 4779964"/>
              <a:gd name="connsiteY4" fmla="*/ 6413064 h 6413064"/>
              <a:gd name="connsiteX5" fmla="*/ 139725 w 4779964"/>
              <a:gd name="connsiteY5" fmla="*/ 6252265 h 6413064"/>
              <a:gd name="connsiteX6" fmla="*/ 0 w 4779964"/>
              <a:gd name="connsiteY6" fmla="*/ 6204987 h 6413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79964" h="6413064">
                <a:moveTo>
                  <a:pt x="0" y="0"/>
                </a:moveTo>
                <a:lnTo>
                  <a:pt x="3376101" y="0"/>
                </a:lnTo>
                <a:lnTo>
                  <a:pt x="3478395" y="76494"/>
                </a:lnTo>
                <a:cubicBezTo>
                  <a:pt x="4273296" y="732504"/>
                  <a:pt x="4779964" y="1725289"/>
                  <a:pt x="4779964" y="2836412"/>
                </a:cubicBezTo>
                <a:cubicBezTo>
                  <a:pt x="4779964" y="4811742"/>
                  <a:pt x="3178642" y="6413064"/>
                  <a:pt x="1203312" y="6413064"/>
                </a:cubicBezTo>
                <a:cubicBezTo>
                  <a:pt x="832938" y="6413064"/>
                  <a:pt x="475712" y="6356768"/>
                  <a:pt x="139725" y="6252265"/>
                </a:cubicBezTo>
                <a:lnTo>
                  <a:pt x="0" y="620498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40" name="Picture Placeholder 39">
            <a:extLst>
              <a:ext uri="{FF2B5EF4-FFF2-40B4-BE49-F238E27FC236}">
                <a16:creationId xmlns:a16="http://schemas.microsoft.com/office/drawing/2014/main" id="{5588DAC9-9605-47F7-AA27-84E30747CFFD}"/>
              </a:ext>
            </a:extLst>
          </p:cNvPr>
          <p:cNvSpPr>
            <a:spLocks noGrp="1"/>
          </p:cNvSpPr>
          <p:nvPr userDrawn="1">
            <p:ph type="pic" sz="quarter" idx="14" hasCustomPrompt="1"/>
          </p:nvPr>
        </p:nvSpPr>
        <p:spPr>
          <a:xfrm>
            <a:off x="-1" y="2"/>
            <a:ext cx="4546212" cy="6179311"/>
          </a:xfrm>
          <a:custGeom>
            <a:avLst/>
            <a:gdLst>
              <a:gd name="connsiteX0" fmla="*/ 0 w 4546212"/>
              <a:gd name="connsiteY0" fmla="*/ 0 h 6179311"/>
              <a:gd name="connsiteX1" fmla="*/ 2966308 w 4546212"/>
              <a:gd name="connsiteY1" fmla="*/ 0 h 6179311"/>
              <a:gd name="connsiteX2" fmla="*/ 3072360 w 4546212"/>
              <a:gd name="connsiteY2" fmla="*/ 64428 h 6179311"/>
              <a:gd name="connsiteX3" fmla="*/ 4546212 w 4546212"/>
              <a:gd name="connsiteY3" fmla="*/ 2836412 h 6179311"/>
              <a:gd name="connsiteX4" fmla="*/ 1203313 w 4546212"/>
              <a:gd name="connsiteY4" fmla="*/ 6179311 h 6179311"/>
              <a:gd name="connsiteX5" fmla="*/ 53912 w 4546212"/>
              <a:gd name="connsiteY5" fmla="*/ 5976465 h 6179311"/>
              <a:gd name="connsiteX6" fmla="*/ 0 w 4546212"/>
              <a:gd name="connsiteY6" fmla="*/ 5955208 h 617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46212" h="6179311">
                <a:moveTo>
                  <a:pt x="0" y="0"/>
                </a:moveTo>
                <a:lnTo>
                  <a:pt x="2966308" y="0"/>
                </a:lnTo>
                <a:lnTo>
                  <a:pt x="3072360" y="64428"/>
                </a:lnTo>
                <a:cubicBezTo>
                  <a:pt x="3961577" y="665171"/>
                  <a:pt x="4546212" y="1682517"/>
                  <a:pt x="4546212" y="2836412"/>
                </a:cubicBezTo>
                <a:cubicBezTo>
                  <a:pt x="4546212" y="4682644"/>
                  <a:pt x="3049545" y="6179311"/>
                  <a:pt x="1203313" y="6179311"/>
                </a:cubicBezTo>
                <a:cubicBezTo>
                  <a:pt x="799450" y="6179311"/>
                  <a:pt x="412314" y="6107693"/>
                  <a:pt x="53912" y="5976465"/>
                </a:cubicBezTo>
                <a:lnTo>
                  <a:pt x="0" y="5955208"/>
                </a:lnTo>
                <a:close/>
              </a:path>
            </a:pathLst>
          </a:custGeom>
          <a:pattFill prst="dkUpDiag">
            <a:fgClr>
              <a:schemeClr val="accent3"/>
            </a:fgClr>
            <a:bgClr>
              <a:schemeClr val="accent3">
                <a:lumMod val="75000"/>
              </a:schemeClr>
            </a:bgClr>
          </a:pattFill>
        </p:spPr>
        <p:txBody>
          <a:bodyPr vert="horz" wrap="square" lIns="0" tIns="1097280" rIns="914400" bIns="45720" rtlCol="0" anchor="t" anchorCtr="1">
            <a:noAutofit/>
          </a:bodyPr>
          <a:lstStyle>
            <a:lvl1pPr>
              <a:defRPr lang="en-GB" sz="1600" dirty="0">
                <a:solidFill>
                  <a:schemeClr val="bg1"/>
                </a:solidFill>
                <a:latin typeface="+mn-lt"/>
                <a:cs typeface="Arial" panose="020B0604020202020204" pitchFamily="34" charset="0"/>
              </a:defRPr>
            </a:lvl1pPr>
          </a:lstStyle>
          <a:p>
            <a:pPr marL="0" lvl="0" indent="0" algn="ctr">
              <a:buNone/>
            </a:pPr>
            <a:r>
              <a:rPr lang="en-US" noProof="0" dirty="0"/>
              <a:t>Insert Image</a:t>
            </a:r>
          </a:p>
        </p:txBody>
      </p:sp>
      <p:sp>
        <p:nvSpPr>
          <p:cNvPr id="2" name="Title 1">
            <a:extLst>
              <a:ext uri="{FF2B5EF4-FFF2-40B4-BE49-F238E27FC236}">
                <a16:creationId xmlns:a16="http://schemas.microsoft.com/office/drawing/2014/main" id="{73B39506-58A9-4B12-A7D1-1B956C6BFAD5}"/>
              </a:ext>
            </a:extLst>
          </p:cNvPr>
          <p:cNvSpPr>
            <a:spLocks noGrp="1"/>
          </p:cNvSpPr>
          <p:nvPr>
            <p:ph type="title" hasCustomPrompt="1"/>
          </p:nvPr>
        </p:nvSpPr>
        <p:spPr>
          <a:xfrm>
            <a:off x="5215796" y="504419"/>
            <a:ext cx="6404696" cy="1480711"/>
          </a:xfrm>
        </p:spPr>
        <p:txBody>
          <a:bodyPr vert="horz" lIns="91440" tIns="45720" rIns="91440" bIns="45720" rtlCol="0" anchor="b">
            <a:noAutofit/>
          </a:bodyPr>
          <a:lstStyle>
            <a:lvl1pPr>
              <a:defRPr lang="en-GB" sz="2400" b="1" dirty="0">
                <a:solidFill>
                  <a:schemeClr val="accent2"/>
                </a:solidFill>
                <a:latin typeface="+mj-lt"/>
                <a:cs typeface="Arial" panose="020B0604020202020204" pitchFamily="34" charset="0"/>
              </a:defRPr>
            </a:lvl1pPr>
          </a:lstStyle>
          <a:p>
            <a:pPr marL="0" lvl="0"/>
            <a:r>
              <a:rPr lang="en-US" noProof="0"/>
              <a:t>CLICK TO EDIT MASTER TITLE STYLE</a:t>
            </a:r>
          </a:p>
        </p:txBody>
      </p:sp>
      <p:sp>
        <p:nvSpPr>
          <p:cNvPr id="23" name="Oval 22">
            <a:extLst>
              <a:ext uri="{FF2B5EF4-FFF2-40B4-BE49-F238E27FC236}">
                <a16:creationId xmlns:a16="http://schemas.microsoft.com/office/drawing/2014/main" id="{1CB2E658-DE02-4D14-8415-C9DDE61D9C38}"/>
              </a:ext>
            </a:extLst>
          </p:cNvPr>
          <p:cNvSpPr/>
          <p:nvPr userDrawn="1"/>
        </p:nvSpPr>
        <p:spPr>
          <a:xfrm>
            <a:off x="11230815" y="6327865"/>
            <a:ext cx="389686" cy="3896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24" name="Straight Connector 23">
            <a:extLst>
              <a:ext uri="{FF2B5EF4-FFF2-40B4-BE49-F238E27FC236}">
                <a16:creationId xmlns:a16="http://schemas.microsoft.com/office/drawing/2014/main" id="{7E270D38-BDD4-4090-8678-9B54159F6735}"/>
              </a:ext>
            </a:extLst>
          </p:cNvPr>
          <p:cNvCxnSpPr/>
          <p:nvPr userDrawn="1"/>
        </p:nvCxnSpPr>
        <p:spPr>
          <a:xfrm>
            <a:off x="11107057" y="6294459"/>
            <a:ext cx="0" cy="457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Slide Number Placeholder 13">
            <a:extLst>
              <a:ext uri="{FF2B5EF4-FFF2-40B4-BE49-F238E27FC236}">
                <a16:creationId xmlns:a16="http://schemas.microsoft.com/office/drawing/2014/main" id="{6CBA0A2A-9DE2-4857-B906-40C2FAD631A5}"/>
              </a:ext>
            </a:extLst>
          </p:cNvPr>
          <p:cNvSpPr>
            <a:spLocks noGrp="1"/>
          </p:cNvSpPr>
          <p:nvPr>
            <p:ph type="sldNum" sz="quarter" idx="19"/>
          </p:nvPr>
        </p:nvSpPr>
        <p:spPr>
          <a:xfrm>
            <a:off x="11230806" y="6327866"/>
            <a:ext cx="389686" cy="393610"/>
          </a:xfrm>
          <a:prstGeom prst="rect">
            <a:avLst/>
          </a:prstGeom>
        </p:spPr>
        <p:txBody>
          <a:bodyPr lIns="0" rIns="0" anchor="ctr" anchorCtr="1"/>
          <a:lstStyle>
            <a:lvl1pPr algn="ctr">
              <a:defRPr sz="1000">
                <a:solidFill>
                  <a:schemeClr val="bg1"/>
                </a:solidFill>
                <a:latin typeface="Arial" panose="020B0604020202020204" pitchFamily="34" charset="0"/>
                <a:cs typeface="Arial" panose="020B0604020202020204" pitchFamily="34" charset="0"/>
              </a:defRPr>
            </a:lvl1pPr>
          </a:lstStyle>
          <a:p>
            <a:fld id="{DCB4E619-4CA9-4A22-920F-20396BF50470}" type="slidenum">
              <a:rPr lang="en-US" noProof="0" smtClean="0"/>
              <a:pPr/>
              <a:t>‹#›</a:t>
            </a:fld>
            <a:endParaRPr lang="en-US" noProof="0" dirty="0"/>
          </a:p>
        </p:txBody>
      </p:sp>
      <p:sp>
        <p:nvSpPr>
          <p:cNvPr id="28" name="Text Placeholder 18">
            <a:extLst>
              <a:ext uri="{FF2B5EF4-FFF2-40B4-BE49-F238E27FC236}">
                <a16:creationId xmlns:a16="http://schemas.microsoft.com/office/drawing/2014/main" id="{80494784-E07F-4E9E-941E-43AEB2F5F20B}"/>
              </a:ext>
            </a:extLst>
          </p:cNvPr>
          <p:cNvSpPr>
            <a:spLocks noGrp="1"/>
          </p:cNvSpPr>
          <p:nvPr>
            <p:ph type="body" sz="quarter" idx="20"/>
          </p:nvPr>
        </p:nvSpPr>
        <p:spPr>
          <a:xfrm>
            <a:off x="5215796" y="2526124"/>
            <a:ext cx="3017520" cy="3291840"/>
          </a:xfrm>
        </p:spPr>
        <p:txBody>
          <a:bodyPr vert="horz" lIns="0" tIns="0" rIns="0" bIns="0" rtlCol="0">
            <a:noAutofit/>
          </a:bodyPr>
          <a:lstStyle>
            <a:lvl1pPr>
              <a:lnSpc>
                <a:spcPct val="95000"/>
              </a:lnSpc>
              <a:spcBef>
                <a:spcPts val="600"/>
              </a:spcBef>
              <a:spcAft>
                <a:spcPts val="600"/>
              </a:spcAft>
              <a:defRPr lang="en-US" sz="1400" dirty="0" smtClean="0">
                <a:latin typeface="+mn-lt"/>
                <a:cs typeface="Arial" panose="020B0604020202020204" pitchFamily="34" charset="0"/>
              </a:defRPr>
            </a:lvl1pPr>
          </a:lstStyle>
          <a:p>
            <a:pPr lvl="0">
              <a:spcBef>
                <a:spcPts val="1200"/>
              </a:spcBef>
              <a:spcAft>
                <a:spcPts val="1200"/>
              </a:spcAft>
            </a:pPr>
            <a:r>
              <a:rPr lang="en-US" noProof="0"/>
              <a:t>Click to edit Master text styles</a:t>
            </a:r>
          </a:p>
        </p:txBody>
      </p:sp>
      <p:sp>
        <p:nvSpPr>
          <p:cNvPr id="29" name="Text Placeholder 18">
            <a:extLst>
              <a:ext uri="{FF2B5EF4-FFF2-40B4-BE49-F238E27FC236}">
                <a16:creationId xmlns:a16="http://schemas.microsoft.com/office/drawing/2014/main" id="{39D8D742-FDDB-4DD7-B481-22264BEA4513}"/>
              </a:ext>
            </a:extLst>
          </p:cNvPr>
          <p:cNvSpPr>
            <a:spLocks noGrp="1"/>
          </p:cNvSpPr>
          <p:nvPr>
            <p:ph type="body" sz="quarter" idx="16"/>
          </p:nvPr>
        </p:nvSpPr>
        <p:spPr>
          <a:xfrm>
            <a:off x="8602972" y="2526124"/>
            <a:ext cx="3017520" cy="3291840"/>
          </a:xfrm>
        </p:spPr>
        <p:txBody>
          <a:bodyPr vert="horz" lIns="0" tIns="0" rIns="0" bIns="0" rtlCol="0">
            <a:noAutofit/>
          </a:bodyPr>
          <a:lstStyle>
            <a:lvl1pPr>
              <a:lnSpc>
                <a:spcPct val="95000"/>
              </a:lnSpc>
              <a:spcBef>
                <a:spcPts val="600"/>
              </a:spcBef>
              <a:spcAft>
                <a:spcPts val="600"/>
              </a:spcAft>
              <a:defRPr lang="en-US" sz="1400" dirty="0" smtClean="0">
                <a:latin typeface="+mn-lt"/>
                <a:cs typeface="Arial" panose="020B0604020202020204" pitchFamily="34" charset="0"/>
              </a:defRPr>
            </a:lvl1pPr>
          </a:lstStyle>
          <a:p>
            <a:pPr lvl="0">
              <a:spcBef>
                <a:spcPts val="1200"/>
              </a:spcBef>
              <a:spcAft>
                <a:spcPts val="1200"/>
              </a:spcAft>
            </a:pPr>
            <a:r>
              <a:rPr lang="en-US" noProof="0"/>
              <a:t>Click to edit Master text styles</a:t>
            </a:r>
          </a:p>
        </p:txBody>
      </p:sp>
      <p:cxnSp>
        <p:nvCxnSpPr>
          <p:cNvPr id="30" name="Straight Connector 29">
            <a:extLst>
              <a:ext uri="{FF2B5EF4-FFF2-40B4-BE49-F238E27FC236}">
                <a16:creationId xmlns:a16="http://schemas.microsoft.com/office/drawing/2014/main" id="{59FC3108-6645-447A-94B4-5B886047C764}"/>
              </a:ext>
            </a:extLst>
          </p:cNvPr>
          <p:cNvCxnSpPr/>
          <p:nvPr userDrawn="1"/>
        </p:nvCxnSpPr>
        <p:spPr>
          <a:xfrm>
            <a:off x="0" y="6523059"/>
            <a:ext cx="1110996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3764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mage and Two Content 2">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AA00B8F-30F3-4771-B340-04E5180F24CB}"/>
              </a:ext>
            </a:extLst>
          </p:cNvPr>
          <p:cNvGrpSpPr/>
          <p:nvPr userDrawn="1"/>
        </p:nvGrpSpPr>
        <p:grpSpPr>
          <a:xfrm flipV="1">
            <a:off x="0" y="2404423"/>
            <a:ext cx="12192000" cy="4453577"/>
            <a:chOff x="0" y="-277094"/>
            <a:chExt cx="12192000" cy="5876838"/>
          </a:xfrm>
          <a:solidFill>
            <a:schemeClr val="bg2">
              <a:alpha val="25000"/>
            </a:schemeClr>
          </a:solidFill>
        </p:grpSpPr>
        <p:sp>
          <p:nvSpPr>
            <p:cNvPr id="21" name="Rectangle 20">
              <a:extLst>
                <a:ext uri="{FF2B5EF4-FFF2-40B4-BE49-F238E27FC236}">
                  <a16:creationId xmlns:a16="http://schemas.microsoft.com/office/drawing/2014/main" id="{20208B4A-3F77-46D6-894B-E1FDAD5EF77C}"/>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Rectangle 21">
              <a:extLst>
                <a:ext uri="{FF2B5EF4-FFF2-40B4-BE49-F238E27FC236}">
                  <a16:creationId xmlns:a16="http://schemas.microsoft.com/office/drawing/2014/main" id="{9049B3A7-D7B3-4DED-82EF-7949C06DB4B2}"/>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Rectangle 25">
              <a:extLst>
                <a:ext uri="{FF2B5EF4-FFF2-40B4-BE49-F238E27FC236}">
                  <a16:creationId xmlns:a16="http://schemas.microsoft.com/office/drawing/2014/main" id="{97420EFC-AB3B-4D30-9B82-F93818D68456}"/>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Rectangle 26">
              <a:extLst>
                <a:ext uri="{FF2B5EF4-FFF2-40B4-BE49-F238E27FC236}">
                  <a16:creationId xmlns:a16="http://schemas.microsoft.com/office/drawing/2014/main" id="{2E1AA950-E9D5-45D2-8DDB-2561BFC6C290}"/>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0" name="Rectangle 29">
              <a:extLst>
                <a:ext uri="{FF2B5EF4-FFF2-40B4-BE49-F238E27FC236}">
                  <a16:creationId xmlns:a16="http://schemas.microsoft.com/office/drawing/2014/main" id="{9C364EA4-EB4C-4EBE-80D3-A6661DD396D5}"/>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Rectangle 30">
              <a:extLst>
                <a:ext uri="{FF2B5EF4-FFF2-40B4-BE49-F238E27FC236}">
                  <a16:creationId xmlns:a16="http://schemas.microsoft.com/office/drawing/2014/main" id="{DF822B4B-4ECC-46E0-98C4-8752755855BC}"/>
                </a:ext>
              </a:extLst>
            </p:cNvPr>
            <p:cNvSpPr/>
            <p:nvPr userDrawn="1"/>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2" name="Rectangle 31">
              <a:extLst>
                <a:ext uri="{FF2B5EF4-FFF2-40B4-BE49-F238E27FC236}">
                  <a16:creationId xmlns:a16="http://schemas.microsoft.com/office/drawing/2014/main" id="{32B596D7-82DB-44A2-9A85-2074FFBDDA1F}"/>
                </a:ext>
              </a:extLst>
            </p:cNvPr>
            <p:cNvSpPr/>
            <p:nvPr userDrawn="1"/>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3" name="Rectangle 32">
            <a:extLst>
              <a:ext uri="{FF2B5EF4-FFF2-40B4-BE49-F238E27FC236}">
                <a16:creationId xmlns:a16="http://schemas.microsoft.com/office/drawing/2014/main" id="{5469995F-A28F-40A2-AB9B-09ACC9FB0598}"/>
              </a:ext>
            </a:extLst>
          </p:cNvPr>
          <p:cNvSpPr/>
          <p:nvPr userDrawn="1"/>
        </p:nvSpPr>
        <p:spPr>
          <a:xfrm flipV="1">
            <a:off x="0" y="0"/>
            <a:ext cx="12192000" cy="6539124"/>
          </a:xfrm>
          <a:prstGeom prst="rect">
            <a:avLst/>
          </a:prstGeom>
          <a:gradFill>
            <a:gsLst>
              <a:gs pos="25000">
                <a:schemeClr val="bg1">
                  <a:alpha val="0"/>
                </a:schemeClr>
              </a:gs>
              <a:gs pos="75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0" name="Freeform: Shape 39">
            <a:extLst>
              <a:ext uri="{FF2B5EF4-FFF2-40B4-BE49-F238E27FC236}">
                <a16:creationId xmlns:a16="http://schemas.microsoft.com/office/drawing/2014/main" id="{477C6A0E-9AD9-4DAE-A8F9-47352997DD40}"/>
              </a:ext>
            </a:extLst>
          </p:cNvPr>
          <p:cNvSpPr/>
          <p:nvPr/>
        </p:nvSpPr>
        <p:spPr>
          <a:xfrm>
            <a:off x="1" y="1"/>
            <a:ext cx="4779963" cy="6413064"/>
          </a:xfrm>
          <a:custGeom>
            <a:avLst/>
            <a:gdLst>
              <a:gd name="connsiteX0" fmla="*/ 0 w 4779963"/>
              <a:gd name="connsiteY0" fmla="*/ 0 h 6413064"/>
              <a:gd name="connsiteX1" fmla="*/ 3376100 w 4779963"/>
              <a:gd name="connsiteY1" fmla="*/ 0 h 6413064"/>
              <a:gd name="connsiteX2" fmla="*/ 3478394 w 4779963"/>
              <a:gd name="connsiteY2" fmla="*/ 76494 h 6413064"/>
              <a:gd name="connsiteX3" fmla="*/ 4779963 w 4779963"/>
              <a:gd name="connsiteY3" fmla="*/ 2836412 h 6413064"/>
              <a:gd name="connsiteX4" fmla="*/ 1203311 w 4779963"/>
              <a:gd name="connsiteY4" fmla="*/ 6413064 h 6413064"/>
              <a:gd name="connsiteX5" fmla="*/ 139724 w 4779963"/>
              <a:gd name="connsiteY5" fmla="*/ 6252265 h 6413064"/>
              <a:gd name="connsiteX6" fmla="*/ 0 w 4779963"/>
              <a:gd name="connsiteY6" fmla="*/ 6201125 h 6413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79963" h="6413064">
                <a:moveTo>
                  <a:pt x="0" y="0"/>
                </a:moveTo>
                <a:lnTo>
                  <a:pt x="3376100" y="0"/>
                </a:lnTo>
                <a:lnTo>
                  <a:pt x="3478394" y="76494"/>
                </a:lnTo>
                <a:cubicBezTo>
                  <a:pt x="4273295" y="732504"/>
                  <a:pt x="4779963" y="1725289"/>
                  <a:pt x="4779963" y="2836412"/>
                </a:cubicBezTo>
                <a:cubicBezTo>
                  <a:pt x="4779963" y="4811742"/>
                  <a:pt x="3178641" y="6413064"/>
                  <a:pt x="1203311" y="6413064"/>
                </a:cubicBezTo>
                <a:cubicBezTo>
                  <a:pt x="832937" y="6413064"/>
                  <a:pt x="475711" y="6356768"/>
                  <a:pt x="139724" y="6252265"/>
                </a:cubicBezTo>
                <a:lnTo>
                  <a:pt x="0" y="620112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42" name="Picture Placeholder 41">
            <a:extLst>
              <a:ext uri="{FF2B5EF4-FFF2-40B4-BE49-F238E27FC236}">
                <a16:creationId xmlns:a16="http://schemas.microsoft.com/office/drawing/2014/main" id="{48E37E15-2CF4-46CD-A97E-2366CDF20E89}"/>
              </a:ext>
            </a:extLst>
          </p:cNvPr>
          <p:cNvSpPr>
            <a:spLocks noGrp="1"/>
          </p:cNvSpPr>
          <p:nvPr userDrawn="1">
            <p:ph type="pic" sz="quarter" idx="14" hasCustomPrompt="1"/>
          </p:nvPr>
        </p:nvSpPr>
        <p:spPr>
          <a:xfrm>
            <a:off x="-2" y="1"/>
            <a:ext cx="4546213" cy="6179312"/>
          </a:xfrm>
          <a:custGeom>
            <a:avLst/>
            <a:gdLst>
              <a:gd name="connsiteX0" fmla="*/ 0 w 4546213"/>
              <a:gd name="connsiteY0" fmla="*/ 0 h 6179312"/>
              <a:gd name="connsiteX1" fmla="*/ 2966307 w 4546213"/>
              <a:gd name="connsiteY1" fmla="*/ 0 h 6179312"/>
              <a:gd name="connsiteX2" fmla="*/ 3072361 w 4546213"/>
              <a:gd name="connsiteY2" fmla="*/ 64429 h 6179312"/>
              <a:gd name="connsiteX3" fmla="*/ 4546213 w 4546213"/>
              <a:gd name="connsiteY3" fmla="*/ 2836413 h 6179312"/>
              <a:gd name="connsiteX4" fmla="*/ 1203314 w 4546213"/>
              <a:gd name="connsiteY4" fmla="*/ 6179312 h 6179312"/>
              <a:gd name="connsiteX5" fmla="*/ 209238 w 4546213"/>
              <a:gd name="connsiteY5" fmla="*/ 6029022 h 6179312"/>
              <a:gd name="connsiteX6" fmla="*/ 0 w 4546213"/>
              <a:gd name="connsiteY6" fmla="*/ 5952440 h 6179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46213" h="6179312">
                <a:moveTo>
                  <a:pt x="0" y="0"/>
                </a:moveTo>
                <a:lnTo>
                  <a:pt x="2966307" y="0"/>
                </a:lnTo>
                <a:lnTo>
                  <a:pt x="3072361" y="64429"/>
                </a:lnTo>
                <a:cubicBezTo>
                  <a:pt x="3961578" y="665172"/>
                  <a:pt x="4546213" y="1682518"/>
                  <a:pt x="4546213" y="2836413"/>
                </a:cubicBezTo>
                <a:cubicBezTo>
                  <a:pt x="4546213" y="4682645"/>
                  <a:pt x="3049546" y="6179312"/>
                  <a:pt x="1203314" y="6179312"/>
                </a:cubicBezTo>
                <a:cubicBezTo>
                  <a:pt x="857146" y="6179312"/>
                  <a:pt x="523266" y="6126695"/>
                  <a:pt x="209238" y="6029022"/>
                </a:cubicBezTo>
                <a:lnTo>
                  <a:pt x="0" y="5952440"/>
                </a:lnTo>
                <a:close/>
              </a:path>
            </a:pathLst>
          </a:custGeom>
          <a:pattFill prst="dkUpDiag">
            <a:fgClr>
              <a:schemeClr val="accent3"/>
            </a:fgClr>
            <a:bgClr>
              <a:schemeClr val="accent3">
                <a:lumMod val="75000"/>
              </a:schemeClr>
            </a:bgClr>
          </a:pattFill>
        </p:spPr>
        <p:txBody>
          <a:bodyPr vert="horz" wrap="square" lIns="0" tIns="1097280" rIns="914400" bIns="45720" rtlCol="0" anchor="t" anchorCtr="1">
            <a:noAutofit/>
          </a:bodyPr>
          <a:lstStyle>
            <a:lvl1pPr>
              <a:defRPr lang="en-GB" sz="1600" dirty="0">
                <a:solidFill>
                  <a:schemeClr val="bg1"/>
                </a:solidFill>
                <a:latin typeface="+mn-lt"/>
                <a:cs typeface="Arial" panose="020B0604020202020204" pitchFamily="34" charset="0"/>
              </a:defRPr>
            </a:lvl1pPr>
          </a:lstStyle>
          <a:p>
            <a:pPr marL="0" lvl="0" indent="0" algn="ctr">
              <a:buNone/>
            </a:pPr>
            <a:r>
              <a:rPr lang="en-US" noProof="0" dirty="0"/>
              <a:t>Insert Image</a:t>
            </a:r>
          </a:p>
        </p:txBody>
      </p:sp>
      <p:sp>
        <p:nvSpPr>
          <p:cNvPr id="2" name="Title 1">
            <a:extLst>
              <a:ext uri="{FF2B5EF4-FFF2-40B4-BE49-F238E27FC236}">
                <a16:creationId xmlns:a16="http://schemas.microsoft.com/office/drawing/2014/main" id="{73B39506-58A9-4B12-A7D1-1B956C6BFAD5}"/>
              </a:ext>
            </a:extLst>
          </p:cNvPr>
          <p:cNvSpPr>
            <a:spLocks noGrp="1"/>
          </p:cNvSpPr>
          <p:nvPr>
            <p:ph type="title" hasCustomPrompt="1"/>
          </p:nvPr>
        </p:nvSpPr>
        <p:spPr>
          <a:xfrm>
            <a:off x="5215796" y="504419"/>
            <a:ext cx="6404696" cy="1480711"/>
          </a:xfrm>
        </p:spPr>
        <p:txBody>
          <a:bodyPr vert="horz" lIns="91440" tIns="45720" rIns="91440" bIns="45720" rtlCol="0" anchor="b">
            <a:noAutofit/>
          </a:bodyPr>
          <a:lstStyle>
            <a:lvl1pPr>
              <a:defRPr lang="en-GB" sz="2400" b="1" dirty="0">
                <a:solidFill>
                  <a:schemeClr val="accent2"/>
                </a:solidFill>
                <a:latin typeface="+mj-lt"/>
                <a:cs typeface="Arial" panose="020B0604020202020204" pitchFamily="34" charset="0"/>
              </a:defRPr>
            </a:lvl1pPr>
          </a:lstStyle>
          <a:p>
            <a:pPr marL="0" lvl="0"/>
            <a:r>
              <a:rPr lang="en-US" noProof="0"/>
              <a:t>CLICK TO EDIT MASTER TITLE STYLE</a:t>
            </a:r>
          </a:p>
        </p:txBody>
      </p:sp>
      <p:sp>
        <p:nvSpPr>
          <p:cNvPr id="23" name="Oval 22">
            <a:extLst>
              <a:ext uri="{FF2B5EF4-FFF2-40B4-BE49-F238E27FC236}">
                <a16:creationId xmlns:a16="http://schemas.microsoft.com/office/drawing/2014/main" id="{1CB2E658-DE02-4D14-8415-C9DDE61D9C38}"/>
              </a:ext>
            </a:extLst>
          </p:cNvPr>
          <p:cNvSpPr/>
          <p:nvPr userDrawn="1"/>
        </p:nvSpPr>
        <p:spPr>
          <a:xfrm>
            <a:off x="11230815" y="6327865"/>
            <a:ext cx="389686" cy="3896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24" name="Straight Connector 23">
            <a:extLst>
              <a:ext uri="{FF2B5EF4-FFF2-40B4-BE49-F238E27FC236}">
                <a16:creationId xmlns:a16="http://schemas.microsoft.com/office/drawing/2014/main" id="{7E270D38-BDD4-4090-8678-9B54159F6735}"/>
              </a:ext>
            </a:extLst>
          </p:cNvPr>
          <p:cNvCxnSpPr/>
          <p:nvPr userDrawn="1"/>
        </p:nvCxnSpPr>
        <p:spPr>
          <a:xfrm>
            <a:off x="11107057" y="6294459"/>
            <a:ext cx="0" cy="457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Slide Number Placeholder 13">
            <a:extLst>
              <a:ext uri="{FF2B5EF4-FFF2-40B4-BE49-F238E27FC236}">
                <a16:creationId xmlns:a16="http://schemas.microsoft.com/office/drawing/2014/main" id="{6CBA0A2A-9DE2-4857-B906-40C2FAD631A5}"/>
              </a:ext>
            </a:extLst>
          </p:cNvPr>
          <p:cNvSpPr>
            <a:spLocks noGrp="1"/>
          </p:cNvSpPr>
          <p:nvPr>
            <p:ph type="sldNum" sz="quarter" idx="19"/>
          </p:nvPr>
        </p:nvSpPr>
        <p:spPr>
          <a:xfrm>
            <a:off x="11230806" y="6327866"/>
            <a:ext cx="389686" cy="393610"/>
          </a:xfrm>
          <a:prstGeom prst="rect">
            <a:avLst/>
          </a:prstGeom>
        </p:spPr>
        <p:txBody>
          <a:bodyPr lIns="0" rIns="0" anchor="ctr" anchorCtr="1"/>
          <a:lstStyle>
            <a:lvl1pPr algn="ctr">
              <a:defRPr sz="1000">
                <a:solidFill>
                  <a:schemeClr val="bg1"/>
                </a:solidFill>
                <a:latin typeface="+mn-lt"/>
                <a:cs typeface="Arial" panose="020B0604020202020204" pitchFamily="34" charset="0"/>
              </a:defRPr>
            </a:lvl1pPr>
          </a:lstStyle>
          <a:p>
            <a:fld id="{DCB4E619-4CA9-4A22-920F-20396BF50470}" type="slidenum">
              <a:rPr lang="en-US" noProof="0" smtClean="0"/>
              <a:pPr/>
              <a:t>‹#›</a:t>
            </a:fld>
            <a:endParaRPr lang="en-US" noProof="0" dirty="0"/>
          </a:p>
        </p:txBody>
      </p:sp>
      <p:sp>
        <p:nvSpPr>
          <p:cNvPr id="28" name="Text Placeholder 18">
            <a:extLst>
              <a:ext uri="{FF2B5EF4-FFF2-40B4-BE49-F238E27FC236}">
                <a16:creationId xmlns:a16="http://schemas.microsoft.com/office/drawing/2014/main" id="{80494784-E07F-4E9E-941E-43AEB2F5F20B}"/>
              </a:ext>
            </a:extLst>
          </p:cNvPr>
          <p:cNvSpPr>
            <a:spLocks noGrp="1"/>
          </p:cNvSpPr>
          <p:nvPr>
            <p:ph type="body" sz="quarter" idx="20"/>
          </p:nvPr>
        </p:nvSpPr>
        <p:spPr>
          <a:xfrm>
            <a:off x="5215796" y="2526124"/>
            <a:ext cx="3017520" cy="3291840"/>
          </a:xfrm>
        </p:spPr>
        <p:txBody>
          <a:bodyPr vert="horz" lIns="0" tIns="0" rIns="0" bIns="0" rtlCol="0">
            <a:noAutofit/>
          </a:bodyPr>
          <a:lstStyle>
            <a:lvl1pPr>
              <a:lnSpc>
                <a:spcPct val="95000"/>
              </a:lnSpc>
              <a:spcBef>
                <a:spcPts val="600"/>
              </a:spcBef>
              <a:spcAft>
                <a:spcPts val="600"/>
              </a:spcAft>
              <a:defRPr lang="en-US" sz="1400" dirty="0" smtClean="0">
                <a:latin typeface="+mn-lt"/>
                <a:cs typeface="Arial" panose="020B0604020202020204" pitchFamily="34" charset="0"/>
              </a:defRPr>
            </a:lvl1pPr>
          </a:lstStyle>
          <a:p>
            <a:pPr lvl="0">
              <a:spcBef>
                <a:spcPts val="1200"/>
              </a:spcBef>
              <a:spcAft>
                <a:spcPts val="1200"/>
              </a:spcAft>
            </a:pPr>
            <a:r>
              <a:rPr lang="en-US" noProof="0"/>
              <a:t>Click to edit Master text styles</a:t>
            </a:r>
          </a:p>
        </p:txBody>
      </p:sp>
      <p:sp>
        <p:nvSpPr>
          <p:cNvPr id="29" name="Text Placeholder 18">
            <a:extLst>
              <a:ext uri="{FF2B5EF4-FFF2-40B4-BE49-F238E27FC236}">
                <a16:creationId xmlns:a16="http://schemas.microsoft.com/office/drawing/2014/main" id="{39D8D742-FDDB-4DD7-B481-22264BEA4513}"/>
              </a:ext>
            </a:extLst>
          </p:cNvPr>
          <p:cNvSpPr>
            <a:spLocks noGrp="1"/>
          </p:cNvSpPr>
          <p:nvPr>
            <p:ph type="body" sz="quarter" idx="16"/>
          </p:nvPr>
        </p:nvSpPr>
        <p:spPr>
          <a:xfrm>
            <a:off x="8602972" y="2526124"/>
            <a:ext cx="3017520" cy="3291840"/>
          </a:xfrm>
        </p:spPr>
        <p:txBody>
          <a:bodyPr vert="horz" lIns="0" tIns="0" rIns="0" bIns="0" rtlCol="0">
            <a:noAutofit/>
          </a:bodyPr>
          <a:lstStyle>
            <a:lvl1pPr>
              <a:lnSpc>
                <a:spcPct val="95000"/>
              </a:lnSpc>
              <a:spcBef>
                <a:spcPts val="600"/>
              </a:spcBef>
              <a:spcAft>
                <a:spcPts val="600"/>
              </a:spcAft>
              <a:defRPr lang="en-US" sz="1400" dirty="0" smtClean="0">
                <a:latin typeface="+mn-lt"/>
                <a:cs typeface="Arial" panose="020B0604020202020204" pitchFamily="34" charset="0"/>
              </a:defRPr>
            </a:lvl1pPr>
          </a:lstStyle>
          <a:p>
            <a:pPr lvl="0">
              <a:spcBef>
                <a:spcPts val="1200"/>
              </a:spcBef>
              <a:spcAft>
                <a:spcPts val="1200"/>
              </a:spcAft>
            </a:pPr>
            <a:r>
              <a:rPr lang="en-US" noProof="0"/>
              <a:t>Click to edit Master text styles</a:t>
            </a:r>
          </a:p>
        </p:txBody>
      </p:sp>
      <p:cxnSp>
        <p:nvCxnSpPr>
          <p:cNvPr id="34" name="Straight Connector 33">
            <a:extLst>
              <a:ext uri="{FF2B5EF4-FFF2-40B4-BE49-F238E27FC236}">
                <a16:creationId xmlns:a16="http://schemas.microsoft.com/office/drawing/2014/main" id="{B0FA4ECA-2E91-495E-BD1A-B2CAEE758E77}"/>
              </a:ext>
            </a:extLst>
          </p:cNvPr>
          <p:cNvCxnSpPr/>
          <p:nvPr userDrawn="1"/>
        </p:nvCxnSpPr>
        <p:spPr>
          <a:xfrm>
            <a:off x="0" y="6523059"/>
            <a:ext cx="1110996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1118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7922399-8F89-408C-9341-D40CA0241FCA}"/>
              </a:ext>
            </a:extLst>
          </p:cNvPr>
          <p:cNvGrpSpPr/>
          <p:nvPr userDrawn="1"/>
        </p:nvGrpSpPr>
        <p:grpSpPr>
          <a:xfrm>
            <a:off x="0" y="0"/>
            <a:ext cx="12192000" cy="4453577"/>
            <a:chOff x="0" y="-277094"/>
            <a:chExt cx="12192000" cy="5876838"/>
          </a:xfrm>
          <a:solidFill>
            <a:schemeClr val="bg2">
              <a:alpha val="25000"/>
            </a:schemeClr>
          </a:solidFill>
        </p:grpSpPr>
        <p:sp>
          <p:nvSpPr>
            <p:cNvPr id="5" name="Rectangle 4">
              <a:extLst>
                <a:ext uri="{FF2B5EF4-FFF2-40B4-BE49-F238E27FC236}">
                  <a16:creationId xmlns:a16="http://schemas.microsoft.com/office/drawing/2014/main" id="{15EAD396-D3B3-4625-ACBD-8DCCDF68C02E}"/>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3D2C31EA-DE60-4B04-A0E7-EDD781F8A5ED}"/>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F2826666-F495-4F73-9C0B-BC35C12A04E5}"/>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1F7154B4-247C-4EA1-8F79-B1AFEA43A0F7}"/>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A433A835-6677-412B-8504-280D41A43FC8}"/>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16019585-CD61-4AAA-BCA3-6E510EC9EBFD}"/>
                </a:ext>
              </a:extLst>
            </p:cNvPr>
            <p:cNvSpPr/>
            <p:nvPr userDrawn="1"/>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Rectangle 15">
              <a:extLst>
                <a:ext uri="{FF2B5EF4-FFF2-40B4-BE49-F238E27FC236}">
                  <a16:creationId xmlns:a16="http://schemas.microsoft.com/office/drawing/2014/main" id="{5FB1669E-AC4B-4D18-ABA0-2ADB207AEC71}"/>
                </a:ext>
              </a:extLst>
            </p:cNvPr>
            <p:cNvSpPr/>
            <p:nvPr userDrawn="1"/>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0" name="Rectangle 19">
            <a:extLst>
              <a:ext uri="{FF2B5EF4-FFF2-40B4-BE49-F238E27FC236}">
                <a16:creationId xmlns:a16="http://schemas.microsoft.com/office/drawing/2014/main" id="{7271D27F-F18F-48D4-ABF0-157A76F8D909}"/>
              </a:ext>
            </a:extLst>
          </p:cNvPr>
          <p:cNvSpPr/>
          <p:nvPr userDrawn="1"/>
        </p:nvSpPr>
        <p:spPr>
          <a:xfrm>
            <a:off x="0" y="1"/>
            <a:ext cx="12192000" cy="6858000"/>
          </a:xfrm>
          <a:prstGeom prst="rect">
            <a:avLst/>
          </a:prstGeom>
          <a:gradFill>
            <a:gsLst>
              <a:gs pos="0">
                <a:schemeClr val="bg1">
                  <a:alpha val="0"/>
                </a:schemeClr>
              </a:gs>
              <a:gs pos="52000">
                <a:srgbClr val="FFFFFF">
                  <a:alpha val="70000"/>
                </a:srgbClr>
              </a:gs>
              <a:gs pos="9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8" name="Freeform: Shape 37">
            <a:extLst>
              <a:ext uri="{FF2B5EF4-FFF2-40B4-BE49-F238E27FC236}">
                <a16:creationId xmlns:a16="http://schemas.microsoft.com/office/drawing/2014/main" id="{50027EDB-1D1D-4165-80FC-FDCCD04FF30D}"/>
              </a:ext>
            </a:extLst>
          </p:cNvPr>
          <p:cNvSpPr/>
          <p:nvPr userDrawn="1"/>
        </p:nvSpPr>
        <p:spPr>
          <a:xfrm>
            <a:off x="-1" y="1"/>
            <a:ext cx="4779964" cy="6413064"/>
          </a:xfrm>
          <a:custGeom>
            <a:avLst/>
            <a:gdLst>
              <a:gd name="connsiteX0" fmla="*/ 0 w 4779964"/>
              <a:gd name="connsiteY0" fmla="*/ 0 h 6413064"/>
              <a:gd name="connsiteX1" fmla="*/ 3376101 w 4779964"/>
              <a:gd name="connsiteY1" fmla="*/ 0 h 6413064"/>
              <a:gd name="connsiteX2" fmla="*/ 3478395 w 4779964"/>
              <a:gd name="connsiteY2" fmla="*/ 76494 h 6413064"/>
              <a:gd name="connsiteX3" fmla="*/ 4779964 w 4779964"/>
              <a:gd name="connsiteY3" fmla="*/ 2836412 h 6413064"/>
              <a:gd name="connsiteX4" fmla="*/ 1203312 w 4779964"/>
              <a:gd name="connsiteY4" fmla="*/ 6413064 h 6413064"/>
              <a:gd name="connsiteX5" fmla="*/ 139725 w 4779964"/>
              <a:gd name="connsiteY5" fmla="*/ 6252265 h 6413064"/>
              <a:gd name="connsiteX6" fmla="*/ 0 w 4779964"/>
              <a:gd name="connsiteY6" fmla="*/ 6204987 h 6413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79964" h="6413064">
                <a:moveTo>
                  <a:pt x="0" y="0"/>
                </a:moveTo>
                <a:lnTo>
                  <a:pt x="3376101" y="0"/>
                </a:lnTo>
                <a:lnTo>
                  <a:pt x="3478395" y="76494"/>
                </a:lnTo>
                <a:cubicBezTo>
                  <a:pt x="4273296" y="732504"/>
                  <a:pt x="4779964" y="1725289"/>
                  <a:pt x="4779964" y="2836412"/>
                </a:cubicBezTo>
                <a:cubicBezTo>
                  <a:pt x="4779964" y="4811742"/>
                  <a:pt x="3178642" y="6413064"/>
                  <a:pt x="1203312" y="6413064"/>
                </a:cubicBezTo>
                <a:cubicBezTo>
                  <a:pt x="832938" y="6413064"/>
                  <a:pt x="475712" y="6356768"/>
                  <a:pt x="139725" y="6252265"/>
                </a:cubicBezTo>
                <a:lnTo>
                  <a:pt x="0" y="620498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40" name="Picture Placeholder 39">
            <a:extLst>
              <a:ext uri="{FF2B5EF4-FFF2-40B4-BE49-F238E27FC236}">
                <a16:creationId xmlns:a16="http://schemas.microsoft.com/office/drawing/2014/main" id="{5588DAC9-9605-47F7-AA27-84E30747CFFD}"/>
              </a:ext>
            </a:extLst>
          </p:cNvPr>
          <p:cNvSpPr>
            <a:spLocks noGrp="1"/>
          </p:cNvSpPr>
          <p:nvPr userDrawn="1">
            <p:ph type="pic" sz="quarter" idx="14" hasCustomPrompt="1"/>
          </p:nvPr>
        </p:nvSpPr>
        <p:spPr>
          <a:xfrm>
            <a:off x="-1" y="2"/>
            <a:ext cx="4546212" cy="6179311"/>
          </a:xfrm>
          <a:custGeom>
            <a:avLst/>
            <a:gdLst>
              <a:gd name="connsiteX0" fmla="*/ 0 w 4546212"/>
              <a:gd name="connsiteY0" fmla="*/ 0 h 6179311"/>
              <a:gd name="connsiteX1" fmla="*/ 2966308 w 4546212"/>
              <a:gd name="connsiteY1" fmla="*/ 0 h 6179311"/>
              <a:gd name="connsiteX2" fmla="*/ 3072360 w 4546212"/>
              <a:gd name="connsiteY2" fmla="*/ 64428 h 6179311"/>
              <a:gd name="connsiteX3" fmla="*/ 4546212 w 4546212"/>
              <a:gd name="connsiteY3" fmla="*/ 2836412 h 6179311"/>
              <a:gd name="connsiteX4" fmla="*/ 1203313 w 4546212"/>
              <a:gd name="connsiteY4" fmla="*/ 6179311 h 6179311"/>
              <a:gd name="connsiteX5" fmla="*/ 53912 w 4546212"/>
              <a:gd name="connsiteY5" fmla="*/ 5976465 h 6179311"/>
              <a:gd name="connsiteX6" fmla="*/ 0 w 4546212"/>
              <a:gd name="connsiteY6" fmla="*/ 5955208 h 617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46212" h="6179311">
                <a:moveTo>
                  <a:pt x="0" y="0"/>
                </a:moveTo>
                <a:lnTo>
                  <a:pt x="2966308" y="0"/>
                </a:lnTo>
                <a:lnTo>
                  <a:pt x="3072360" y="64428"/>
                </a:lnTo>
                <a:cubicBezTo>
                  <a:pt x="3961577" y="665171"/>
                  <a:pt x="4546212" y="1682517"/>
                  <a:pt x="4546212" y="2836412"/>
                </a:cubicBezTo>
                <a:cubicBezTo>
                  <a:pt x="4546212" y="4682644"/>
                  <a:pt x="3049545" y="6179311"/>
                  <a:pt x="1203313" y="6179311"/>
                </a:cubicBezTo>
                <a:cubicBezTo>
                  <a:pt x="799450" y="6179311"/>
                  <a:pt x="412314" y="6107693"/>
                  <a:pt x="53912" y="5976465"/>
                </a:cubicBezTo>
                <a:lnTo>
                  <a:pt x="0" y="5955208"/>
                </a:lnTo>
                <a:close/>
              </a:path>
            </a:pathLst>
          </a:custGeom>
          <a:pattFill prst="dkUpDiag">
            <a:fgClr>
              <a:schemeClr val="accent3"/>
            </a:fgClr>
            <a:bgClr>
              <a:schemeClr val="accent3">
                <a:lumMod val="75000"/>
              </a:schemeClr>
            </a:bgClr>
          </a:pattFill>
        </p:spPr>
        <p:txBody>
          <a:bodyPr vert="horz" wrap="square" lIns="0" tIns="1097280" rIns="914400" bIns="45720" rtlCol="0" anchor="t" anchorCtr="1">
            <a:noAutofit/>
          </a:bodyPr>
          <a:lstStyle>
            <a:lvl1pPr>
              <a:defRPr lang="en-GB" sz="1600" dirty="0">
                <a:solidFill>
                  <a:schemeClr val="bg1"/>
                </a:solidFill>
                <a:latin typeface="+mn-lt"/>
                <a:cs typeface="Arial" panose="020B0604020202020204" pitchFamily="34" charset="0"/>
              </a:defRPr>
            </a:lvl1pPr>
          </a:lstStyle>
          <a:p>
            <a:pPr marL="0" lvl="0" indent="0" algn="ctr">
              <a:buNone/>
            </a:pPr>
            <a:r>
              <a:rPr lang="en-US" noProof="0" dirty="0"/>
              <a:t>Insert Image</a:t>
            </a:r>
          </a:p>
        </p:txBody>
      </p:sp>
      <p:sp>
        <p:nvSpPr>
          <p:cNvPr id="2" name="Title 1">
            <a:extLst>
              <a:ext uri="{FF2B5EF4-FFF2-40B4-BE49-F238E27FC236}">
                <a16:creationId xmlns:a16="http://schemas.microsoft.com/office/drawing/2014/main" id="{73B39506-58A9-4B12-A7D1-1B956C6BFAD5}"/>
              </a:ext>
            </a:extLst>
          </p:cNvPr>
          <p:cNvSpPr>
            <a:spLocks noGrp="1"/>
          </p:cNvSpPr>
          <p:nvPr>
            <p:ph type="title" hasCustomPrompt="1"/>
          </p:nvPr>
        </p:nvSpPr>
        <p:spPr>
          <a:xfrm>
            <a:off x="5215796" y="504419"/>
            <a:ext cx="6404696" cy="1480711"/>
          </a:xfrm>
        </p:spPr>
        <p:txBody>
          <a:bodyPr vert="horz" lIns="91440" tIns="45720" rIns="91440" bIns="45720" rtlCol="0" anchor="b">
            <a:noAutofit/>
          </a:bodyPr>
          <a:lstStyle>
            <a:lvl1pPr>
              <a:defRPr lang="en-GB" sz="2400" b="1" dirty="0">
                <a:solidFill>
                  <a:schemeClr val="accent2"/>
                </a:solidFill>
                <a:latin typeface="+mj-lt"/>
                <a:cs typeface="Arial" panose="020B0604020202020204" pitchFamily="34" charset="0"/>
              </a:defRPr>
            </a:lvl1pPr>
          </a:lstStyle>
          <a:p>
            <a:pPr marL="0" lvl="0"/>
            <a:r>
              <a:rPr lang="en-US" noProof="0"/>
              <a:t>CLICK TO EDIT MASTER TITLE STYLE</a:t>
            </a:r>
          </a:p>
        </p:txBody>
      </p:sp>
      <p:sp>
        <p:nvSpPr>
          <p:cNvPr id="23" name="Oval 22">
            <a:extLst>
              <a:ext uri="{FF2B5EF4-FFF2-40B4-BE49-F238E27FC236}">
                <a16:creationId xmlns:a16="http://schemas.microsoft.com/office/drawing/2014/main" id="{1CB2E658-DE02-4D14-8415-C9DDE61D9C38}"/>
              </a:ext>
            </a:extLst>
          </p:cNvPr>
          <p:cNvSpPr/>
          <p:nvPr userDrawn="1"/>
        </p:nvSpPr>
        <p:spPr>
          <a:xfrm>
            <a:off x="11230815" y="6327865"/>
            <a:ext cx="389686" cy="3896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24" name="Straight Connector 23">
            <a:extLst>
              <a:ext uri="{FF2B5EF4-FFF2-40B4-BE49-F238E27FC236}">
                <a16:creationId xmlns:a16="http://schemas.microsoft.com/office/drawing/2014/main" id="{7E270D38-BDD4-4090-8678-9B54159F6735}"/>
              </a:ext>
            </a:extLst>
          </p:cNvPr>
          <p:cNvCxnSpPr/>
          <p:nvPr userDrawn="1"/>
        </p:nvCxnSpPr>
        <p:spPr>
          <a:xfrm>
            <a:off x="11107057" y="6294459"/>
            <a:ext cx="0" cy="457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Slide Number Placeholder 13">
            <a:extLst>
              <a:ext uri="{FF2B5EF4-FFF2-40B4-BE49-F238E27FC236}">
                <a16:creationId xmlns:a16="http://schemas.microsoft.com/office/drawing/2014/main" id="{6CBA0A2A-9DE2-4857-B906-40C2FAD631A5}"/>
              </a:ext>
            </a:extLst>
          </p:cNvPr>
          <p:cNvSpPr>
            <a:spLocks noGrp="1"/>
          </p:cNvSpPr>
          <p:nvPr>
            <p:ph type="sldNum" sz="quarter" idx="19"/>
          </p:nvPr>
        </p:nvSpPr>
        <p:spPr>
          <a:xfrm>
            <a:off x="11230806" y="6327866"/>
            <a:ext cx="389686" cy="393610"/>
          </a:xfrm>
          <a:prstGeom prst="rect">
            <a:avLst/>
          </a:prstGeom>
        </p:spPr>
        <p:txBody>
          <a:bodyPr lIns="0" rIns="0" anchor="ctr" anchorCtr="1"/>
          <a:lstStyle>
            <a:lvl1pPr algn="ctr">
              <a:defRPr sz="1000">
                <a:solidFill>
                  <a:schemeClr val="bg1"/>
                </a:solidFill>
                <a:latin typeface="+mn-lt"/>
                <a:cs typeface="Arial" panose="020B0604020202020204" pitchFamily="34" charset="0"/>
              </a:defRPr>
            </a:lvl1pPr>
          </a:lstStyle>
          <a:p>
            <a:fld id="{DCB4E619-4CA9-4A22-920F-20396BF50470}" type="slidenum">
              <a:rPr lang="en-US" noProof="0" smtClean="0"/>
              <a:pPr/>
              <a:t>‹#›</a:t>
            </a:fld>
            <a:endParaRPr lang="en-US" noProof="0" dirty="0"/>
          </a:p>
        </p:txBody>
      </p:sp>
      <p:cxnSp>
        <p:nvCxnSpPr>
          <p:cNvPr id="30" name="Straight Connector 29">
            <a:extLst>
              <a:ext uri="{FF2B5EF4-FFF2-40B4-BE49-F238E27FC236}">
                <a16:creationId xmlns:a16="http://schemas.microsoft.com/office/drawing/2014/main" id="{59FC3108-6645-447A-94B4-5B886047C764}"/>
              </a:ext>
            </a:extLst>
          </p:cNvPr>
          <p:cNvCxnSpPr/>
          <p:nvPr userDrawn="1"/>
        </p:nvCxnSpPr>
        <p:spPr>
          <a:xfrm>
            <a:off x="0" y="6523059"/>
            <a:ext cx="1110996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9593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7922399-8F89-408C-9341-D40CA0241FCA}"/>
              </a:ext>
            </a:extLst>
          </p:cNvPr>
          <p:cNvGrpSpPr/>
          <p:nvPr userDrawn="1"/>
        </p:nvGrpSpPr>
        <p:grpSpPr>
          <a:xfrm>
            <a:off x="0" y="0"/>
            <a:ext cx="12192000" cy="4453577"/>
            <a:chOff x="0" y="-277094"/>
            <a:chExt cx="12192000" cy="5876838"/>
          </a:xfrm>
          <a:solidFill>
            <a:schemeClr val="bg2">
              <a:alpha val="25000"/>
            </a:schemeClr>
          </a:solidFill>
        </p:grpSpPr>
        <p:sp>
          <p:nvSpPr>
            <p:cNvPr id="5" name="Rectangle 4">
              <a:extLst>
                <a:ext uri="{FF2B5EF4-FFF2-40B4-BE49-F238E27FC236}">
                  <a16:creationId xmlns:a16="http://schemas.microsoft.com/office/drawing/2014/main" id="{15EAD396-D3B3-4625-ACBD-8DCCDF68C02E}"/>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3D2C31EA-DE60-4B04-A0E7-EDD781F8A5ED}"/>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F2826666-F495-4F73-9C0B-BC35C12A04E5}"/>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1F7154B4-247C-4EA1-8F79-B1AFEA43A0F7}"/>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A433A835-6677-412B-8504-280D41A43FC8}"/>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16019585-CD61-4AAA-BCA3-6E510EC9EBFD}"/>
                </a:ext>
              </a:extLst>
            </p:cNvPr>
            <p:cNvSpPr/>
            <p:nvPr userDrawn="1"/>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Rectangle 15">
              <a:extLst>
                <a:ext uri="{FF2B5EF4-FFF2-40B4-BE49-F238E27FC236}">
                  <a16:creationId xmlns:a16="http://schemas.microsoft.com/office/drawing/2014/main" id="{5FB1669E-AC4B-4D18-ABA0-2ADB207AEC71}"/>
                </a:ext>
              </a:extLst>
            </p:cNvPr>
            <p:cNvSpPr/>
            <p:nvPr userDrawn="1"/>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0" name="Rectangle 19">
            <a:extLst>
              <a:ext uri="{FF2B5EF4-FFF2-40B4-BE49-F238E27FC236}">
                <a16:creationId xmlns:a16="http://schemas.microsoft.com/office/drawing/2014/main" id="{7271D27F-F18F-48D4-ABF0-157A76F8D909}"/>
              </a:ext>
            </a:extLst>
          </p:cNvPr>
          <p:cNvSpPr/>
          <p:nvPr userDrawn="1"/>
        </p:nvSpPr>
        <p:spPr>
          <a:xfrm>
            <a:off x="0" y="1"/>
            <a:ext cx="12192000" cy="6858000"/>
          </a:xfrm>
          <a:prstGeom prst="rect">
            <a:avLst/>
          </a:prstGeom>
          <a:gradFill>
            <a:gsLst>
              <a:gs pos="0">
                <a:schemeClr val="bg1">
                  <a:alpha val="0"/>
                </a:schemeClr>
              </a:gs>
              <a:gs pos="41500">
                <a:srgbClr val="FFFFFF">
                  <a:alpha val="70000"/>
                </a:srgbClr>
              </a:gs>
              <a:gs pos="83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Oval 20">
            <a:extLst>
              <a:ext uri="{FF2B5EF4-FFF2-40B4-BE49-F238E27FC236}">
                <a16:creationId xmlns:a16="http://schemas.microsoft.com/office/drawing/2014/main" id="{675D2485-288B-4C04-96B9-2B4A313C8922}"/>
              </a:ext>
            </a:extLst>
          </p:cNvPr>
          <p:cNvSpPr/>
          <p:nvPr/>
        </p:nvSpPr>
        <p:spPr>
          <a:xfrm>
            <a:off x="6493691" y="106341"/>
            <a:ext cx="5641826" cy="5641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Picture Placeholder 21">
            <a:extLst>
              <a:ext uri="{FF2B5EF4-FFF2-40B4-BE49-F238E27FC236}">
                <a16:creationId xmlns:a16="http://schemas.microsoft.com/office/drawing/2014/main" id="{394F1CF1-D3A9-4DFB-9554-856AA539DB29}"/>
              </a:ext>
            </a:extLst>
          </p:cNvPr>
          <p:cNvSpPr>
            <a:spLocks noGrp="1"/>
          </p:cNvSpPr>
          <p:nvPr userDrawn="1">
            <p:ph type="pic" sz="quarter" idx="14" hasCustomPrompt="1"/>
          </p:nvPr>
        </p:nvSpPr>
        <p:spPr>
          <a:xfrm>
            <a:off x="6706226" y="318876"/>
            <a:ext cx="5221224" cy="5221224"/>
          </a:xfrm>
          <a:prstGeom prst="ellipse">
            <a:avLst/>
          </a:prstGeom>
          <a:pattFill prst="dkUpDiag">
            <a:fgClr>
              <a:schemeClr val="accent3"/>
            </a:fgClr>
            <a:bgClr>
              <a:schemeClr val="accent3">
                <a:lumMod val="75000"/>
              </a:schemeClr>
            </a:bgClr>
          </a:pattFill>
        </p:spPr>
        <p:txBody>
          <a:bodyPr vert="horz" lIns="91440" tIns="45720" rIns="91440" bIns="45720" rtlCol="0" anchor="t" anchorCtr="1">
            <a:noAutofit/>
          </a:bodyPr>
          <a:lstStyle>
            <a:lvl1pPr>
              <a:defRPr lang="en-GB" sz="1600" dirty="0">
                <a:solidFill>
                  <a:schemeClr val="bg1"/>
                </a:solidFill>
                <a:latin typeface="+mn-lt"/>
                <a:cs typeface="Arial" panose="020B0604020202020204" pitchFamily="34" charset="0"/>
              </a:defRPr>
            </a:lvl1pPr>
          </a:lstStyle>
          <a:p>
            <a:pPr marL="0" lvl="0" indent="0" algn="ctr">
              <a:buNone/>
            </a:pPr>
            <a:r>
              <a:rPr lang="en-US" noProof="0" dirty="0"/>
              <a:t>Insert Image</a:t>
            </a:r>
          </a:p>
        </p:txBody>
      </p:sp>
      <p:sp>
        <p:nvSpPr>
          <p:cNvPr id="2" name="Title 1">
            <a:extLst>
              <a:ext uri="{FF2B5EF4-FFF2-40B4-BE49-F238E27FC236}">
                <a16:creationId xmlns:a16="http://schemas.microsoft.com/office/drawing/2014/main" id="{73B39506-58A9-4B12-A7D1-1B956C6BFAD5}"/>
              </a:ext>
            </a:extLst>
          </p:cNvPr>
          <p:cNvSpPr>
            <a:spLocks noGrp="1"/>
          </p:cNvSpPr>
          <p:nvPr userDrawn="1">
            <p:ph type="title" hasCustomPrompt="1"/>
          </p:nvPr>
        </p:nvSpPr>
        <p:spPr>
          <a:xfrm>
            <a:off x="640079" y="504419"/>
            <a:ext cx="5910095" cy="1480711"/>
          </a:xfrm>
        </p:spPr>
        <p:txBody>
          <a:bodyPr vert="horz" lIns="91440" tIns="45720" rIns="91440" bIns="45720" rtlCol="0" anchor="b">
            <a:noAutofit/>
          </a:bodyPr>
          <a:lstStyle>
            <a:lvl1pPr>
              <a:defRPr lang="en-GB" sz="2400" b="1" dirty="0">
                <a:solidFill>
                  <a:schemeClr val="accent2"/>
                </a:solidFill>
                <a:latin typeface="+mj-lt"/>
                <a:cs typeface="Arial" panose="020B0604020202020204" pitchFamily="34" charset="0"/>
              </a:defRPr>
            </a:lvl1pPr>
          </a:lstStyle>
          <a:p>
            <a:pPr marL="0" lvl="0"/>
            <a:r>
              <a:rPr lang="en-US" noProof="0"/>
              <a:t>CLICK TO EDIT MASTER TITLE STYLE</a:t>
            </a:r>
          </a:p>
        </p:txBody>
      </p:sp>
      <p:sp>
        <p:nvSpPr>
          <p:cNvPr id="19" name="Text Placeholder 18">
            <a:extLst>
              <a:ext uri="{FF2B5EF4-FFF2-40B4-BE49-F238E27FC236}">
                <a16:creationId xmlns:a16="http://schemas.microsoft.com/office/drawing/2014/main" id="{19F3BCA0-0088-459C-B430-8B531ECC563B}"/>
              </a:ext>
            </a:extLst>
          </p:cNvPr>
          <p:cNvSpPr>
            <a:spLocks noGrp="1"/>
          </p:cNvSpPr>
          <p:nvPr userDrawn="1">
            <p:ph type="body" sz="quarter" idx="15"/>
          </p:nvPr>
        </p:nvSpPr>
        <p:spPr>
          <a:xfrm>
            <a:off x="640080" y="2526124"/>
            <a:ext cx="2651760" cy="3653188"/>
          </a:xfrm>
        </p:spPr>
        <p:txBody>
          <a:bodyPr vert="horz" lIns="0" tIns="0" rIns="0" bIns="0" rtlCol="0">
            <a:noAutofit/>
          </a:bodyPr>
          <a:lstStyle>
            <a:lvl1pPr>
              <a:lnSpc>
                <a:spcPct val="95000"/>
              </a:lnSpc>
              <a:spcBef>
                <a:spcPts val="600"/>
              </a:spcBef>
              <a:spcAft>
                <a:spcPts val="600"/>
              </a:spcAft>
              <a:defRPr lang="en-US" sz="1400" dirty="0" smtClean="0">
                <a:latin typeface="+mn-lt"/>
                <a:cs typeface="Arial" panose="020B0604020202020204" pitchFamily="34" charset="0"/>
              </a:defRPr>
            </a:lvl1pPr>
          </a:lstStyle>
          <a:p>
            <a:pPr lvl="0">
              <a:spcBef>
                <a:spcPts val="1200"/>
              </a:spcBef>
              <a:spcAft>
                <a:spcPts val="1200"/>
              </a:spcAft>
            </a:pPr>
            <a:r>
              <a:rPr lang="en-US" noProof="0"/>
              <a:t>Click to edit Master text styles</a:t>
            </a:r>
          </a:p>
        </p:txBody>
      </p:sp>
      <p:sp>
        <p:nvSpPr>
          <p:cNvPr id="23" name="Oval 22">
            <a:extLst>
              <a:ext uri="{FF2B5EF4-FFF2-40B4-BE49-F238E27FC236}">
                <a16:creationId xmlns:a16="http://schemas.microsoft.com/office/drawing/2014/main" id="{87852F8E-63AE-43DD-809C-B8606D34592B}"/>
              </a:ext>
            </a:extLst>
          </p:cNvPr>
          <p:cNvSpPr/>
          <p:nvPr userDrawn="1"/>
        </p:nvSpPr>
        <p:spPr>
          <a:xfrm>
            <a:off x="11230815" y="6327865"/>
            <a:ext cx="389686" cy="3896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25" name="Straight Connector 24">
            <a:extLst>
              <a:ext uri="{FF2B5EF4-FFF2-40B4-BE49-F238E27FC236}">
                <a16:creationId xmlns:a16="http://schemas.microsoft.com/office/drawing/2014/main" id="{4EA561C2-BA65-46C4-BE8C-1A7497E8844A}"/>
              </a:ext>
            </a:extLst>
          </p:cNvPr>
          <p:cNvCxnSpPr/>
          <p:nvPr userDrawn="1"/>
        </p:nvCxnSpPr>
        <p:spPr>
          <a:xfrm>
            <a:off x="11107057" y="6294459"/>
            <a:ext cx="0" cy="457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6" name="Text Placeholder 18">
            <a:extLst>
              <a:ext uri="{FF2B5EF4-FFF2-40B4-BE49-F238E27FC236}">
                <a16:creationId xmlns:a16="http://schemas.microsoft.com/office/drawing/2014/main" id="{E0C5EDE2-FB09-4A30-A72F-4B587D874737}"/>
              </a:ext>
            </a:extLst>
          </p:cNvPr>
          <p:cNvSpPr>
            <a:spLocks noGrp="1"/>
          </p:cNvSpPr>
          <p:nvPr>
            <p:ph type="body" sz="quarter" idx="16"/>
          </p:nvPr>
        </p:nvSpPr>
        <p:spPr>
          <a:xfrm>
            <a:off x="3727393" y="2526124"/>
            <a:ext cx="2651760" cy="3653188"/>
          </a:xfrm>
        </p:spPr>
        <p:txBody>
          <a:bodyPr vert="horz" lIns="0" tIns="0" rIns="0" bIns="0" rtlCol="0">
            <a:noAutofit/>
          </a:bodyPr>
          <a:lstStyle>
            <a:lvl1pPr>
              <a:lnSpc>
                <a:spcPct val="95000"/>
              </a:lnSpc>
              <a:spcBef>
                <a:spcPts val="600"/>
              </a:spcBef>
              <a:spcAft>
                <a:spcPts val="600"/>
              </a:spcAft>
              <a:defRPr lang="en-US" sz="1400" dirty="0" smtClean="0">
                <a:latin typeface="+mn-lt"/>
                <a:cs typeface="Arial" panose="020B0604020202020204" pitchFamily="34" charset="0"/>
              </a:defRPr>
            </a:lvl1pPr>
          </a:lstStyle>
          <a:p>
            <a:pPr lvl="0">
              <a:spcBef>
                <a:spcPts val="1200"/>
              </a:spcBef>
              <a:spcAft>
                <a:spcPts val="1200"/>
              </a:spcAft>
            </a:pPr>
            <a:r>
              <a:rPr lang="en-US" noProof="0"/>
              <a:t>Click to edit Master text styles</a:t>
            </a:r>
          </a:p>
        </p:txBody>
      </p:sp>
      <p:sp>
        <p:nvSpPr>
          <p:cNvPr id="28" name="Slide Number Placeholder 13">
            <a:extLst>
              <a:ext uri="{FF2B5EF4-FFF2-40B4-BE49-F238E27FC236}">
                <a16:creationId xmlns:a16="http://schemas.microsoft.com/office/drawing/2014/main" id="{CE1FD2D3-33AB-45C8-8460-A53DA1178B54}"/>
              </a:ext>
            </a:extLst>
          </p:cNvPr>
          <p:cNvSpPr>
            <a:spLocks noGrp="1"/>
          </p:cNvSpPr>
          <p:nvPr>
            <p:ph type="sldNum" sz="quarter" idx="19"/>
          </p:nvPr>
        </p:nvSpPr>
        <p:spPr>
          <a:xfrm>
            <a:off x="11230806" y="6327866"/>
            <a:ext cx="389686" cy="393610"/>
          </a:xfrm>
          <a:prstGeom prst="rect">
            <a:avLst/>
          </a:prstGeom>
        </p:spPr>
        <p:txBody>
          <a:bodyPr lIns="0" rIns="0" anchor="ctr" anchorCtr="1"/>
          <a:lstStyle>
            <a:lvl1pPr algn="ctr">
              <a:defRPr sz="1000">
                <a:solidFill>
                  <a:schemeClr val="bg1"/>
                </a:solidFill>
                <a:latin typeface="+mn-lt"/>
                <a:cs typeface="Arial" panose="020B0604020202020204" pitchFamily="34" charset="0"/>
              </a:defRPr>
            </a:lvl1pPr>
          </a:lstStyle>
          <a:p>
            <a:fld id="{DCB4E619-4CA9-4A22-920F-20396BF50470}" type="slidenum">
              <a:rPr lang="en-US" noProof="0" smtClean="0"/>
              <a:pPr/>
              <a:t>‹#›</a:t>
            </a:fld>
            <a:endParaRPr lang="en-US" noProof="0" dirty="0"/>
          </a:p>
        </p:txBody>
      </p:sp>
      <p:cxnSp>
        <p:nvCxnSpPr>
          <p:cNvPr id="29" name="Straight Connector 28">
            <a:extLst>
              <a:ext uri="{FF2B5EF4-FFF2-40B4-BE49-F238E27FC236}">
                <a16:creationId xmlns:a16="http://schemas.microsoft.com/office/drawing/2014/main" id="{985E165C-C0B1-4DBC-9626-FFD61EB2A3C6}"/>
              </a:ext>
            </a:extLst>
          </p:cNvPr>
          <p:cNvCxnSpPr/>
          <p:nvPr userDrawn="1"/>
        </p:nvCxnSpPr>
        <p:spPr>
          <a:xfrm>
            <a:off x="0" y="6523059"/>
            <a:ext cx="1110996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3591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7922399-8F89-408C-9341-D40CA0241FCA}"/>
              </a:ext>
            </a:extLst>
          </p:cNvPr>
          <p:cNvGrpSpPr/>
          <p:nvPr userDrawn="1"/>
        </p:nvGrpSpPr>
        <p:grpSpPr>
          <a:xfrm flipV="1">
            <a:off x="0" y="2404423"/>
            <a:ext cx="12192000" cy="4453577"/>
            <a:chOff x="0" y="-277094"/>
            <a:chExt cx="12192000" cy="5876838"/>
          </a:xfrm>
          <a:solidFill>
            <a:schemeClr val="bg2">
              <a:alpha val="25000"/>
            </a:schemeClr>
          </a:solidFill>
        </p:grpSpPr>
        <p:sp>
          <p:nvSpPr>
            <p:cNvPr id="5" name="Rectangle 4">
              <a:extLst>
                <a:ext uri="{FF2B5EF4-FFF2-40B4-BE49-F238E27FC236}">
                  <a16:creationId xmlns:a16="http://schemas.microsoft.com/office/drawing/2014/main" id="{15EAD396-D3B3-4625-ACBD-8DCCDF68C02E}"/>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3D2C31EA-DE60-4B04-A0E7-EDD781F8A5ED}"/>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F2826666-F495-4F73-9C0B-BC35C12A04E5}"/>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1F7154B4-247C-4EA1-8F79-B1AFEA43A0F7}"/>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A433A835-6677-412B-8504-280D41A43FC8}"/>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16019585-CD61-4AAA-BCA3-6E510EC9EBFD}"/>
                </a:ext>
              </a:extLst>
            </p:cNvPr>
            <p:cNvSpPr/>
            <p:nvPr userDrawn="1"/>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Rectangle 15">
              <a:extLst>
                <a:ext uri="{FF2B5EF4-FFF2-40B4-BE49-F238E27FC236}">
                  <a16:creationId xmlns:a16="http://schemas.microsoft.com/office/drawing/2014/main" id="{5FB1669E-AC4B-4D18-ABA0-2ADB207AEC71}"/>
                </a:ext>
              </a:extLst>
            </p:cNvPr>
            <p:cNvSpPr/>
            <p:nvPr userDrawn="1"/>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0" name="Rectangle 19">
            <a:extLst>
              <a:ext uri="{FF2B5EF4-FFF2-40B4-BE49-F238E27FC236}">
                <a16:creationId xmlns:a16="http://schemas.microsoft.com/office/drawing/2014/main" id="{7271D27F-F18F-48D4-ABF0-157A76F8D909}"/>
              </a:ext>
            </a:extLst>
          </p:cNvPr>
          <p:cNvSpPr/>
          <p:nvPr userDrawn="1"/>
        </p:nvSpPr>
        <p:spPr>
          <a:xfrm flipV="1">
            <a:off x="0" y="0"/>
            <a:ext cx="12192000" cy="6858000"/>
          </a:xfrm>
          <a:prstGeom prst="rect">
            <a:avLst/>
          </a:prstGeom>
          <a:gradFill>
            <a:gsLst>
              <a:gs pos="25000">
                <a:schemeClr val="bg1">
                  <a:alpha val="0"/>
                </a:schemeClr>
              </a:gs>
              <a:gs pos="75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Oval 20">
            <a:extLst>
              <a:ext uri="{FF2B5EF4-FFF2-40B4-BE49-F238E27FC236}">
                <a16:creationId xmlns:a16="http://schemas.microsoft.com/office/drawing/2014/main" id="{675D2485-288B-4C04-96B9-2B4A313C8922}"/>
              </a:ext>
            </a:extLst>
          </p:cNvPr>
          <p:cNvSpPr/>
          <p:nvPr/>
        </p:nvSpPr>
        <p:spPr>
          <a:xfrm>
            <a:off x="6493691" y="106341"/>
            <a:ext cx="5641826" cy="5641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Picture Placeholder 21">
            <a:extLst>
              <a:ext uri="{FF2B5EF4-FFF2-40B4-BE49-F238E27FC236}">
                <a16:creationId xmlns:a16="http://schemas.microsoft.com/office/drawing/2014/main" id="{394F1CF1-D3A9-4DFB-9554-856AA539DB29}"/>
              </a:ext>
            </a:extLst>
          </p:cNvPr>
          <p:cNvSpPr>
            <a:spLocks noGrp="1"/>
          </p:cNvSpPr>
          <p:nvPr userDrawn="1">
            <p:ph type="pic" sz="quarter" idx="14" hasCustomPrompt="1"/>
          </p:nvPr>
        </p:nvSpPr>
        <p:spPr>
          <a:xfrm>
            <a:off x="6706226" y="318876"/>
            <a:ext cx="5221224" cy="5221224"/>
          </a:xfrm>
          <a:prstGeom prst="ellipse">
            <a:avLst/>
          </a:prstGeom>
          <a:pattFill prst="dkUpDiag">
            <a:fgClr>
              <a:schemeClr val="accent3"/>
            </a:fgClr>
            <a:bgClr>
              <a:schemeClr val="accent3">
                <a:lumMod val="75000"/>
              </a:schemeClr>
            </a:bgClr>
          </a:pattFill>
        </p:spPr>
        <p:txBody>
          <a:bodyPr vert="horz" lIns="91440" tIns="45720" rIns="91440" bIns="45720" rtlCol="0" anchor="t" anchorCtr="1">
            <a:noAutofit/>
          </a:bodyPr>
          <a:lstStyle>
            <a:lvl1pPr>
              <a:defRPr lang="en-GB" sz="1600" dirty="0">
                <a:solidFill>
                  <a:schemeClr val="bg1"/>
                </a:solidFill>
                <a:latin typeface="+mn-lt"/>
                <a:cs typeface="Arial" panose="020B0604020202020204" pitchFamily="34" charset="0"/>
              </a:defRPr>
            </a:lvl1pPr>
          </a:lstStyle>
          <a:p>
            <a:pPr marL="0" lvl="0" indent="0" algn="ctr">
              <a:buNone/>
            </a:pPr>
            <a:r>
              <a:rPr lang="en-US" noProof="0" dirty="0"/>
              <a:t>Insert Image</a:t>
            </a:r>
          </a:p>
        </p:txBody>
      </p:sp>
      <p:sp>
        <p:nvSpPr>
          <p:cNvPr id="2" name="Title 1">
            <a:extLst>
              <a:ext uri="{FF2B5EF4-FFF2-40B4-BE49-F238E27FC236}">
                <a16:creationId xmlns:a16="http://schemas.microsoft.com/office/drawing/2014/main" id="{73B39506-58A9-4B12-A7D1-1B956C6BFAD5}"/>
              </a:ext>
            </a:extLst>
          </p:cNvPr>
          <p:cNvSpPr>
            <a:spLocks noGrp="1"/>
          </p:cNvSpPr>
          <p:nvPr userDrawn="1">
            <p:ph type="title" hasCustomPrompt="1"/>
          </p:nvPr>
        </p:nvSpPr>
        <p:spPr>
          <a:xfrm>
            <a:off x="640079" y="504419"/>
            <a:ext cx="5910095" cy="1480711"/>
          </a:xfrm>
        </p:spPr>
        <p:txBody>
          <a:bodyPr vert="horz" lIns="91440" tIns="45720" rIns="91440" bIns="45720" rtlCol="0" anchor="b">
            <a:noAutofit/>
          </a:bodyPr>
          <a:lstStyle>
            <a:lvl1pPr>
              <a:defRPr lang="en-GB" sz="2400" b="1" dirty="0">
                <a:solidFill>
                  <a:schemeClr val="accent2"/>
                </a:solidFill>
                <a:latin typeface="+mj-lt"/>
                <a:cs typeface="Arial" panose="020B0604020202020204" pitchFamily="34" charset="0"/>
              </a:defRPr>
            </a:lvl1pPr>
          </a:lstStyle>
          <a:p>
            <a:pPr marL="0" lvl="0"/>
            <a:r>
              <a:rPr lang="en-US" noProof="0"/>
              <a:t>CLICK TO EDIT MASTER TITLE STYLE</a:t>
            </a:r>
          </a:p>
        </p:txBody>
      </p:sp>
      <p:sp>
        <p:nvSpPr>
          <p:cNvPr id="19" name="Text Placeholder 18">
            <a:extLst>
              <a:ext uri="{FF2B5EF4-FFF2-40B4-BE49-F238E27FC236}">
                <a16:creationId xmlns:a16="http://schemas.microsoft.com/office/drawing/2014/main" id="{19F3BCA0-0088-459C-B430-8B531ECC563B}"/>
              </a:ext>
            </a:extLst>
          </p:cNvPr>
          <p:cNvSpPr>
            <a:spLocks noGrp="1"/>
          </p:cNvSpPr>
          <p:nvPr userDrawn="1">
            <p:ph type="body" sz="quarter" idx="15"/>
          </p:nvPr>
        </p:nvSpPr>
        <p:spPr>
          <a:xfrm>
            <a:off x="640080" y="2526124"/>
            <a:ext cx="2651760" cy="3653188"/>
          </a:xfrm>
        </p:spPr>
        <p:txBody>
          <a:bodyPr vert="horz" lIns="0" tIns="0" rIns="0" bIns="0" rtlCol="0">
            <a:noAutofit/>
          </a:bodyPr>
          <a:lstStyle>
            <a:lvl1pPr>
              <a:lnSpc>
                <a:spcPct val="95000"/>
              </a:lnSpc>
              <a:spcBef>
                <a:spcPts val="600"/>
              </a:spcBef>
              <a:spcAft>
                <a:spcPts val="600"/>
              </a:spcAft>
              <a:defRPr lang="en-US" sz="1400" dirty="0" smtClean="0">
                <a:latin typeface="+mn-lt"/>
                <a:cs typeface="Arial" panose="020B0604020202020204" pitchFamily="34" charset="0"/>
              </a:defRPr>
            </a:lvl1pPr>
          </a:lstStyle>
          <a:p>
            <a:pPr lvl="0">
              <a:spcBef>
                <a:spcPts val="1200"/>
              </a:spcBef>
              <a:spcAft>
                <a:spcPts val="1200"/>
              </a:spcAft>
            </a:pPr>
            <a:r>
              <a:rPr lang="en-US" noProof="0"/>
              <a:t>Click to edit Master text styles</a:t>
            </a:r>
          </a:p>
        </p:txBody>
      </p:sp>
      <p:sp>
        <p:nvSpPr>
          <p:cNvPr id="23" name="Oval 22">
            <a:extLst>
              <a:ext uri="{FF2B5EF4-FFF2-40B4-BE49-F238E27FC236}">
                <a16:creationId xmlns:a16="http://schemas.microsoft.com/office/drawing/2014/main" id="{87852F8E-63AE-43DD-809C-B8606D34592B}"/>
              </a:ext>
            </a:extLst>
          </p:cNvPr>
          <p:cNvSpPr/>
          <p:nvPr userDrawn="1"/>
        </p:nvSpPr>
        <p:spPr>
          <a:xfrm>
            <a:off x="11230815" y="6327865"/>
            <a:ext cx="389686" cy="3896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25" name="Straight Connector 24">
            <a:extLst>
              <a:ext uri="{FF2B5EF4-FFF2-40B4-BE49-F238E27FC236}">
                <a16:creationId xmlns:a16="http://schemas.microsoft.com/office/drawing/2014/main" id="{4EA561C2-BA65-46C4-BE8C-1A7497E8844A}"/>
              </a:ext>
            </a:extLst>
          </p:cNvPr>
          <p:cNvCxnSpPr/>
          <p:nvPr userDrawn="1"/>
        </p:nvCxnSpPr>
        <p:spPr>
          <a:xfrm>
            <a:off x="11107057" y="6294459"/>
            <a:ext cx="0" cy="457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6" name="Text Placeholder 18">
            <a:extLst>
              <a:ext uri="{FF2B5EF4-FFF2-40B4-BE49-F238E27FC236}">
                <a16:creationId xmlns:a16="http://schemas.microsoft.com/office/drawing/2014/main" id="{E0C5EDE2-FB09-4A30-A72F-4B587D874737}"/>
              </a:ext>
            </a:extLst>
          </p:cNvPr>
          <p:cNvSpPr>
            <a:spLocks noGrp="1"/>
          </p:cNvSpPr>
          <p:nvPr>
            <p:ph type="body" sz="quarter" idx="16"/>
          </p:nvPr>
        </p:nvSpPr>
        <p:spPr>
          <a:xfrm>
            <a:off x="3727393" y="2526124"/>
            <a:ext cx="2651760" cy="3653188"/>
          </a:xfrm>
        </p:spPr>
        <p:txBody>
          <a:bodyPr vert="horz" lIns="0" tIns="0" rIns="0" bIns="0" rtlCol="0">
            <a:noAutofit/>
          </a:bodyPr>
          <a:lstStyle>
            <a:lvl1pPr>
              <a:lnSpc>
                <a:spcPct val="95000"/>
              </a:lnSpc>
              <a:spcBef>
                <a:spcPts val="600"/>
              </a:spcBef>
              <a:spcAft>
                <a:spcPts val="600"/>
              </a:spcAft>
              <a:defRPr lang="en-US" sz="1400" dirty="0" smtClean="0">
                <a:latin typeface="+mn-lt"/>
                <a:cs typeface="Arial" panose="020B0604020202020204" pitchFamily="34" charset="0"/>
              </a:defRPr>
            </a:lvl1pPr>
          </a:lstStyle>
          <a:p>
            <a:pPr lvl="0">
              <a:spcBef>
                <a:spcPts val="1200"/>
              </a:spcBef>
              <a:spcAft>
                <a:spcPts val="1200"/>
              </a:spcAft>
            </a:pPr>
            <a:r>
              <a:rPr lang="en-US" noProof="0"/>
              <a:t>Click to edit Master text styles</a:t>
            </a:r>
          </a:p>
        </p:txBody>
      </p:sp>
      <p:sp>
        <p:nvSpPr>
          <p:cNvPr id="14" name="Slide Number Placeholder 13">
            <a:extLst>
              <a:ext uri="{FF2B5EF4-FFF2-40B4-BE49-F238E27FC236}">
                <a16:creationId xmlns:a16="http://schemas.microsoft.com/office/drawing/2014/main" id="{7504A362-78AD-4F31-9FCF-66BA2DBDB3E9}"/>
              </a:ext>
            </a:extLst>
          </p:cNvPr>
          <p:cNvSpPr>
            <a:spLocks noGrp="1"/>
          </p:cNvSpPr>
          <p:nvPr>
            <p:ph type="sldNum" sz="quarter" idx="19"/>
          </p:nvPr>
        </p:nvSpPr>
        <p:spPr>
          <a:xfrm>
            <a:off x="11230806" y="6327866"/>
            <a:ext cx="389686" cy="393610"/>
          </a:xfrm>
          <a:prstGeom prst="rect">
            <a:avLst/>
          </a:prstGeom>
        </p:spPr>
        <p:txBody>
          <a:bodyPr lIns="0" rIns="0" anchor="ctr" anchorCtr="1"/>
          <a:lstStyle>
            <a:lvl1pPr algn="ctr">
              <a:defRPr sz="1000">
                <a:solidFill>
                  <a:schemeClr val="bg1"/>
                </a:solidFill>
                <a:latin typeface="+mn-lt"/>
                <a:cs typeface="Arial" panose="020B0604020202020204" pitchFamily="34" charset="0"/>
              </a:defRPr>
            </a:lvl1pPr>
          </a:lstStyle>
          <a:p>
            <a:fld id="{DCB4E619-4CA9-4A22-920F-20396BF50470}" type="slidenum">
              <a:rPr lang="en-US" noProof="0" smtClean="0"/>
              <a:pPr/>
              <a:t>‹#›</a:t>
            </a:fld>
            <a:endParaRPr lang="en-US" noProof="0" dirty="0"/>
          </a:p>
        </p:txBody>
      </p:sp>
      <p:cxnSp>
        <p:nvCxnSpPr>
          <p:cNvPr id="22" name="Straight Connector 21">
            <a:extLst>
              <a:ext uri="{FF2B5EF4-FFF2-40B4-BE49-F238E27FC236}">
                <a16:creationId xmlns:a16="http://schemas.microsoft.com/office/drawing/2014/main" id="{7D0E096E-920F-4CEE-BF9A-07CA664FED23}"/>
              </a:ext>
            </a:extLst>
          </p:cNvPr>
          <p:cNvCxnSpPr/>
          <p:nvPr userDrawn="1"/>
        </p:nvCxnSpPr>
        <p:spPr>
          <a:xfrm>
            <a:off x="0" y="6523059"/>
            <a:ext cx="1110996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29902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with Imi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275E893-B909-4F92-896C-1901CA75CC67}"/>
              </a:ext>
            </a:extLst>
          </p:cNvPr>
          <p:cNvSpPr/>
          <p:nvPr userDrawn="1"/>
        </p:nvSpPr>
        <p:spPr>
          <a:xfrm>
            <a:off x="0" y="0"/>
            <a:ext cx="12192000" cy="6858000"/>
          </a:xfrm>
          <a:prstGeom prst="rect">
            <a:avLst/>
          </a:prstGeom>
          <a:solidFill>
            <a:schemeClr val="bg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8" name="Group 7">
            <a:extLst>
              <a:ext uri="{FF2B5EF4-FFF2-40B4-BE49-F238E27FC236}">
                <a16:creationId xmlns:a16="http://schemas.microsoft.com/office/drawing/2014/main" id="{CF112A8F-331B-4802-920C-B687B9108DB9}"/>
              </a:ext>
            </a:extLst>
          </p:cNvPr>
          <p:cNvGrpSpPr/>
          <p:nvPr userDrawn="1"/>
        </p:nvGrpSpPr>
        <p:grpSpPr>
          <a:xfrm>
            <a:off x="0" y="0"/>
            <a:ext cx="12192000" cy="3255962"/>
            <a:chOff x="0" y="1770061"/>
            <a:chExt cx="12192000" cy="3255962"/>
          </a:xfrm>
          <a:solidFill>
            <a:schemeClr val="bg1"/>
          </a:solidFill>
        </p:grpSpPr>
        <p:sp>
          <p:nvSpPr>
            <p:cNvPr id="9" name="Rectangle 8">
              <a:extLst>
                <a:ext uri="{FF2B5EF4-FFF2-40B4-BE49-F238E27FC236}">
                  <a16:creationId xmlns:a16="http://schemas.microsoft.com/office/drawing/2014/main" id="{A7A887D8-B543-4BB8-8D6E-605A1E5C80FD}"/>
                </a:ext>
              </a:extLst>
            </p:cNvPr>
            <p:cNvSpPr/>
            <p:nvPr/>
          </p:nvSpPr>
          <p:spPr>
            <a:xfrm>
              <a:off x="0" y="1770061"/>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BCC35E9C-9E03-4FFE-B868-4D04E8E7C1F3}"/>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574E81BF-ADCA-4D13-BE06-476741FE55C0}"/>
                </a:ext>
              </a:extLst>
            </p:cNvPr>
            <p:cNvSpPr/>
            <p:nvPr/>
          </p:nvSpPr>
          <p:spPr>
            <a:xfrm>
              <a:off x="0" y="4449763"/>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063D872D-8369-4426-A311-7F054F9DB5E1}"/>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8C819C9-B789-44A8-9B98-F466EE191F5D}"/>
                </a:ext>
              </a:extLst>
            </p:cNvPr>
            <p:cNvSpPr/>
            <p:nvPr/>
          </p:nvSpPr>
          <p:spPr>
            <a:xfrm>
              <a:off x="0" y="3079750"/>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 name="Title 1">
            <a:extLst>
              <a:ext uri="{FF2B5EF4-FFF2-40B4-BE49-F238E27FC236}">
                <a16:creationId xmlns:a16="http://schemas.microsoft.com/office/drawing/2014/main" id="{CBE30369-1DF2-4ABA-B24A-6BFD5F61E22A}"/>
              </a:ext>
            </a:extLst>
          </p:cNvPr>
          <p:cNvSpPr>
            <a:spLocks noGrp="1"/>
          </p:cNvSpPr>
          <p:nvPr userDrawn="1">
            <p:ph type="title" hasCustomPrompt="1"/>
          </p:nvPr>
        </p:nvSpPr>
        <p:spPr>
          <a:xfrm>
            <a:off x="831849" y="3387725"/>
            <a:ext cx="5680075" cy="1700866"/>
          </a:xfrm>
        </p:spPr>
        <p:txBody>
          <a:bodyPr vert="horz" lIns="91440" tIns="45720" rIns="91440" bIns="45720" rtlCol="0" anchor="b">
            <a:noAutofit/>
          </a:bodyPr>
          <a:lstStyle>
            <a:lvl1pPr>
              <a:defRPr lang="en-GB" sz="4600" b="1" spc="-150">
                <a:solidFill>
                  <a:schemeClr val="accent2"/>
                </a:solidFill>
                <a:latin typeface="+mj-lt"/>
              </a:defRPr>
            </a:lvl1pPr>
          </a:lstStyle>
          <a:p>
            <a:pPr marL="0" lvl="0"/>
            <a:r>
              <a:rPr lang="en-US" noProof="0"/>
              <a:t>Section Header</a:t>
            </a:r>
          </a:p>
        </p:txBody>
      </p:sp>
      <p:sp>
        <p:nvSpPr>
          <p:cNvPr id="19" name="Right Triangle 18">
            <a:extLst>
              <a:ext uri="{FF2B5EF4-FFF2-40B4-BE49-F238E27FC236}">
                <a16:creationId xmlns:a16="http://schemas.microsoft.com/office/drawing/2014/main" id="{B2B3AD73-9CBC-4740-A178-7CA91A791E40}"/>
              </a:ext>
            </a:extLst>
          </p:cNvPr>
          <p:cNvSpPr/>
          <p:nvPr userDrawn="1"/>
        </p:nvSpPr>
        <p:spPr>
          <a:xfrm rot="18900000" flipH="1">
            <a:off x="436216" y="4610094"/>
            <a:ext cx="218598" cy="218598"/>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Text Placeholder 2">
            <a:extLst>
              <a:ext uri="{FF2B5EF4-FFF2-40B4-BE49-F238E27FC236}">
                <a16:creationId xmlns:a16="http://schemas.microsoft.com/office/drawing/2014/main" id="{DFD4FDF2-DE4E-4F8D-98CE-1DD90825B0A4}"/>
              </a:ext>
            </a:extLst>
          </p:cNvPr>
          <p:cNvSpPr>
            <a:spLocks noGrp="1"/>
          </p:cNvSpPr>
          <p:nvPr userDrawn="1">
            <p:ph type="body" idx="1" hasCustomPrompt="1"/>
          </p:nvPr>
        </p:nvSpPr>
        <p:spPr>
          <a:xfrm>
            <a:off x="831849" y="5164364"/>
            <a:ext cx="5680075" cy="1078588"/>
          </a:xfrm>
        </p:spPr>
        <p:txBody>
          <a:bodyPr vert="horz" lIns="91440" tIns="45720" rIns="91440" bIns="45720" rtlCol="0">
            <a:noAutofit/>
          </a:bodyPr>
          <a:lstStyle>
            <a:lvl1pPr marL="0" indent="0">
              <a:buNone/>
              <a:defRPr lang="en-US" sz="1600" spc="300" dirty="0">
                <a:latin typeface="+mj-lt"/>
                <a:cs typeface="Arial" panose="020B0604020202020204" pitchFamily="34" charset="0"/>
              </a:defRPr>
            </a:lvl1pPr>
          </a:lstStyle>
          <a:p>
            <a:pPr lvl="0"/>
            <a:r>
              <a:rPr lang="en-US" noProof="0"/>
              <a:t>Subtitle</a:t>
            </a:r>
          </a:p>
        </p:txBody>
      </p:sp>
      <p:sp>
        <p:nvSpPr>
          <p:cNvPr id="17" name="Oval 16">
            <a:extLst>
              <a:ext uri="{FF2B5EF4-FFF2-40B4-BE49-F238E27FC236}">
                <a16:creationId xmlns:a16="http://schemas.microsoft.com/office/drawing/2014/main" id="{811B3AF5-0AF9-445C-9B18-5CED755A048F}"/>
              </a:ext>
            </a:extLst>
          </p:cNvPr>
          <p:cNvSpPr/>
          <p:nvPr/>
        </p:nvSpPr>
        <p:spPr>
          <a:xfrm>
            <a:off x="6511925" y="131762"/>
            <a:ext cx="5416549" cy="541654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Picture Placeholder 21">
            <a:extLst>
              <a:ext uri="{FF2B5EF4-FFF2-40B4-BE49-F238E27FC236}">
                <a16:creationId xmlns:a16="http://schemas.microsoft.com/office/drawing/2014/main" id="{FF97C0E2-E15D-4EB9-9FF8-CB859892B95B}"/>
              </a:ext>
            </a:extLst>
          </p:cNvPr>
          <p:cNvSpPr>
            <a:spLocks noGrp="1"/>
          </p:cNvSpPr>
          <p:nvPr userDrawn="1">
            <p:ph type="pic" sz="quarter" idx="14" hasCustomPrompt="1"/>
          </p:nvPr>
        </p:nvSpPr>
        <p:spPr>
          <a:xfrm>
            <a:off x="6715973" y="335810"/>
            <a:ext cx="5010912" cy="5010912"/>
          </a:xfrm>
          <a:prstGeom prst="ellipse">
            <a:avLst/>
          </a:prstGeom>
          <a:pattFill prst="dkUpDiag">
            <a:fgClr>
              <a:schemeClr val="accent3"/>
            </a:fgClr>
            <a:bgClr>
              <a:schemeClr val="accent3">
                <a:lumMod val="75000"/>
              </a:schemeClr>
            </a:bgClr>
          </a:pattFill>
        </p:spPr>
        <p:txBody>
          <a:bodyPr vert="horz" lIns="91440" tIns="45720" rIns="91440" bIns="45720" rtlCol="0" anchor="t" anchorCtr="1">
            <a:noAutofit/>
          </a:bodyPr>
          <a:lstStyle>
            <a:lvl1pPr>
              <a:defRPr lang="en-GB" sz="1600" dirty="0">
                <a:solidFill>
                  <a:schemeClr val="bg1"/>
                </a:solidFill>
                <a:latin typeface="+mn-lt"/>
                <a:cs typeface="Arial" panose="020B0604020202020204" pitchFamily="34" charset="0"/>
              </a:defRPr>
            </a:lvl1pPr>
          </a:lstStyle>
          <a:p>
            <a:pPr marL="0" lvl="0" indent="0" algn="ctr">
              <a:buNone/>
            </a:pPr>
            <a:r>
              <a:rPr lang="en-US" noProof="0" dirty="0"/>
              <a:t>Insert Image</a:t>
            </a:r>
          </a:p>
        </p:txBody>
      </p:sp>
    </p:spTree>
    <p:extLst>
      <p:ext uri="{BB962C8B-B14F-4D97-AF65-F5344CB8AC3E}">
        <p14:creationId xmlns:p14="http://schemas.microsoft.com/office/powerpoint/2010/main" val="19039673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275E893-B909-4F92-896C-1901CA75CC67}"/>
              </a:ext>
            </a:extLst>
          </p:cNvPr>
          <p:cNvSpPr/>
          <p:nvPr userDrawn="1"/>
        </p:nvSpPr>
        <p:spPr>
          <a:xfrm>
            <a:off x="0" y="0"/>
            <a:ext cx="12192000" cy="6858000"/>
          </a:xfrm>
          <a:prstGeom prst="rect">
            <a:avLst/>
          </a:prstGeom>
          <a:solidFill>
            <a:schemeClr val="bg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8" name="Group 7">
            <a:extLst>
              <a:ext uri="{FF2B5EF4-FFF2-40B4-BE49-F238E27FC236}">
                <a16:creationId xmlns:a16="http://schemas.microsoft.com/office/drawing/2014/main" id="{CF112A8F-331B-4802-920C-B687B9108DB9}"/>
              </a:ext>
            </a:extLst>
          </p:cNvPr>
          <p:cNvGrpSpPr/>
          <p:nvPr userDrawn="1"/>
        </p:nvGrpSpPr>
        <p:grpSpPr>
          <a:xfrm>
            <a:off x="0" y="0"/>
            <a:ext cx="12192000" cy="3255962"/>
            <a:chOff x="0" y="1770061"/>
            <a:chExt cx="12192000" cy="3255962"/>
          </a:xfrm>
          <a:solidFill>
            <a:schemeClr val="bg1"/>
          </a:solidFill>
        </p:grpSpPr>
        <p:sp>
          <p:nvSpPr>
            <p:cNvPr id="9" name="Rectangle 8">
              <a:extLst>
                <a:ext uri="{FF2B5EF4-FFF2-40B4-BE49-F238E27FC236}">
                  <a16:creationId xmlns:a16="http://schemas.microsoft.com/office/drawing/2014/main" id="{A7A887D8-B543-4BB8-8D6E-605A1E5C80FD}"/>
                </a:ext>
              </a:extLst>
            </p:cNvPr>
            <p:cNvSpPr/>
            <p:nvPr/>
          </p:nvSpPr>
          <p:spPr>
            <a:xfrm>
              <a:off x="0" y="1770061"/>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BCC35E9C-9E03-4FFE-B868-4D04E8E7C1F3}"/>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574E81BF-ADCA-4D13-BE06-476741FE55C0}"/>
                </a:ext>
              </a:extLst>
            </p:cNvPr>
            <p:cNvSpPr/>
            <p:nvPr/>
          </p:nvSpPr>
          <p:spPr>
            <a:xfrm>
              <a:off x="0" y="4449763"/>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063D872D-8369-4426-A311-7F054F9DB5E1}"/>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8C819C9-B789-44A8-9B98-F466EE191F5D}"/>
                </a:ext>
              </a:extLst>
            </p:cNvPr>
            <p:cNvSpPr/>
            <p:nvPr/>
          </p:nvSpPr>
          <p:spPr>
            <a:xfrm>
              <a:off x="0" y="3079750"/>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 name="Title 1">
            <a:extLst>
              <a:ext uri="{FF2B5EF4-FFF2-40B4-BE49-F238E27FC236}">
                <a16:creationId xmlns:a16="http://schemas.microsoft.com/office/drawing/2014/main" id="{CBE30369-1DF2-4ABA-B24A-6BFD5F61E22A}"/>
              </a:ext>
            </a:extLst>
          </p:cNvPr>
          <p:cNvSpPr>
            <a:spLocks noGrp="1"/>
          </p:cNvSpPr>
          <p:nvPr userDrawn="1">
            <p:ph type="title" hasCustomPrompt="1"/>
          </p:nvPr>
        </p:nvSpPr>
        <p:spPr>
          <a:xfrm>
            <a:off x="831849" y="3387725"/>
            <a:ext cx="5680075" cy="1700866"/>
          </a:xfrm>
        </p:spPr>
        <p:txBody>
          <a:bodyPr vert="horz" lIns="91440" tIns="45720" rIns="91440" bIns="45720" rtlCol="0" anchor="b">
            <a:noAutofit/>
          </a:bodyPr>
          <a:lstStyle>
            <a:lvl1pPr>
              <a:defRPr lang="en-GB" sz="4600" b="1" spc="-150">
                <a:solidFill>
                  <a:schemeClr val="accent2"/>
                </a:solidFill>
                <a:latin typeface="+mj-lt"/>
              </a:defRPr>
            </a:lvl1pPr>
          </a:lstStyle>
          <a:p>
            <a:pPr marL="0" lvl="0"/>
            <a:r>
              <a:rPr lang="en-US" noProof="0"/>
              <a:t>Section Header</a:t>
            </a:r>
          </a:p>
        </p:txBody>
      </p:sp>
      <p:sp>
        <p:nvSpPr>
          <p:cNvPr id="19" name="Right Triangle 18">
            <a:extLst>
              <a:ext uri="{FF2B5EF4-FFF2-40B4-BE49-F238E27FC236}">
                <a16:creationId xmlns:a16="http://schemas.microsoft.com/office/drawing/2014/main" id="{B2B3AD73-9CBC-4740-A178-7CA91A791E40}"/>
              </a:ext>
            </a:extLst>
          </p:cNvPr>
          <p:cNvSpPr/>
          <p:nvPr userDrawn="1"/>
        </p:nvSpPr>
        <p:spPr>
          <a:xfrm rot="18900000" flipH="1">
            <a:off x="436216" y="4610094"/>
            <a:ext cx="218598" cy="218598"/>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Text Placeholder 2">
            <a:extLst>
              <a:ext uri="{FF2B5EF4-FFF2-40B4-BE49-F238E27FC236}">
                <a16:creationId xmlns:a16="http://schemas.microsoft.com/office/drawing/2014/main" id="{DFD4FDF2-DE4E-4F8D-98CE-1DD90825B0A4}"/>
              </a:ext>
            </a:extLst>
          </p:cNvPr>
          <p:cNvSpPr>
            <a:spLocks noGrp="1"/>
          </p:cNvSpPr>
          <p:nvPr userDrawn="1">
            <p:ph type="body" idx="1" hasCustomPrompt="1"/>
          </p:nvPr>
        </p:nvSpPr>
        <p:spPr>
          <a:xfrm>
            <a:off x="831849" y="5164364"/>
            <a:ext cx="5680075" cy="1078588"/>
          </a:xfrm>
        </p:spPr>
        <p:txBody>
          <a:bodyPr vert="horz" lIns="91440" tIns="45720" rIns="91440" bIns="45720" rtlCol="0">
            <a:noAutofit/>
          </a:bodyPr>
          <a:lstStyle>
            <a:lvl1pPr marL="0" indent="0">
              <a:buNone/>
              <a:defRPr lang="en-US" sz="1600" spc="300" dirty="0">
                <a:latin typeface="+mj-lt"/>
                <a:cs typeface="Arial" panose="020B0604020202020204" pitchFamily="34" charset="0"/>
              </a:defRPr>
            </a:lvl1pPr>
          </a:lstStyle>
          <a:p>
            <a:pPr lvl="0"/>
            <a:r>
              <a:rPr lang="en-US" noProof="0"/>
              <a:t>Subtitle</a:t>
            </a:r>
          </a:p>
        </p:txBody>
      </p:sp>
    </p:spTree>
    <p:extLst>
      <p:ext uri="{BB962C8B-B14F-4D97-AF65-F5344CB8AC3E}">
        <p14:creationId xmlns:p14="http://schemas.microsoft.com/office/powerpoint/2010/main" val="40476201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5609FE-43FB-456B-BAF9-6FC670B8764A}"/>
              </a:ext>
            </a:extLst>
          </p:cNvPr>
          <p:cNvSpPr>
            <a:spLocks noGrp="1"/>
          </p:cNvSpPr>
          <p:nvPr>
            <p:ph type="title"/>
          </p:nvPr>
        </p:nvSpPr>
        <p:spPr>
          <a:xfrm>
            <a:off x="640079" y="500492"/>
            <a:ext cx="10980413" cy="1484638"/>
          </a:xfrm>
          <a:prstGeom prst="rect">
            <a:avLst/>
          </a:prstGeom>
        </p:spPr>
        <p:txBody>
          <a:bodyPr vert="horz" lIns="91440" tIns="45720" rIns="91440" bIns="45720" rtlCol="0" anchor="b">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D969D659-7B46-41C1-9CA1-5746C1F3377C}"/>
              </a:ext>
            </a:extLst>
          </p:cNvPr>
          <p:cNvSpPr>
            <a:spLocks noGrp="1"/>
          </p:cNvSpPr>
          <p:nvPr>
            <p:ph type="body" idx="1"/>
          </p:nvPr>
        </p:nvSpPr>
        <p:spPr>
          <a:xfrm>
            <a:off x="640079" y="2522197"/>
            <a:ext cx="10980413" cy="3654765"/>
          </a:xfrm>
          <a:prstGeom prst="rect">
            <a:avLst/>
          </a:prstGeom>
        </p:spPr>
        <p:txBody>
          <a:bodyPr vert="horz" lIns="0" tIns="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Oval 7">
            <a:extLst>
              <a:ext uri="{FF2B5EF4-FFF2-40B4-BE49-F238E27FC236}">
                <a16:creationId xmlns:a16="http://schemas.microsoft.com/office/drawing/2014/main" id="{59A1F076-A89C-4CB0-B989-3D0025F57611}"/>
              </a:ext>
            </a:extLst>
          </p:cNvPr>
          <p:cNvSpPr/>
          <p:nvPr userDrawn="1"/>
        </p:nvSpPr>
        <p:spPr>
          <a:xfrm>
            <a:off x="11230815" y="6327865"/>
            <a:ext cx="389686" cy="3896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9" name="Straight Connector 8">
            <a:extLst>
              <a:ext uri="{FF2B5EF4-FFF2-40B4-BE49-F238E27FC236}">
                <a16:creationId xmlns:a16="http://schemas.microsoft.com/office/drawing/2014/main" id="{B0C3D765-86AA-4427-A0B6-8B18C4317F15}"/>
              </a:ext>
            </a:extLst>
          </p:cNvPr>
          <p:cNvCxnSpPr/>
          <p:nvPr userDrawn="1"/>
        </p:nvCxnSpPr>
        <p:spPr>
          <a:xfrm>
            <a:off x="11107057" y="6294459"/>
            <a:ext cx="0" cy="457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Slide Number Placeholder 13">
            <a:extLst>
              <a:ext uri="{FF2B5EF4-FFF2-40B4-BE49-F238E27FC236}">
                <a16:creationId xmlns:a16="http://schemas.microsoft.com/office/drawing/2014/main" id="{5F01409D-0479-49CD-B8ED-E73E5F96A2E6}"/>
              </a:ext>
            </a:extLst>
          </p:cNvPr>
          <p:cNvSpPr>
            <a:spLocks noGrp="1"/>
          </p:cNvSpPr>
          <p:nvPr>
            <p:ph type="sldNum" sz="quarter" idx="4"/>
          </p:nvPr>
        </p:nvSpPr>
        <p:spPr>
          <a:xfrm>
            <a:off x="11230806" y="6327866"/>
            <a:ext cx="389686" cy="393610"/>
          </a:xfrm>
          <a:prstGeom prst="rect">
            <a:avLst/>
          </a:prstGeom>
        </p:spPr>
        <p:txBody>
          <a:bodyPr lIns="0" rIns="0" anchor="ctr" anchorCtr="1"/>
          <a:lstStyle>
            <a:lvl1pPr algn="ctr">
              <a:defRPr sz="1000">
                <a:solidFill>
                  <a:schemeClr val="bg1"/>
                </a:solidFill>
                <a:latin typeface="+mn-lt"/>
                <a:cs typeface="Arial" panose="020B0604020202020204" pitchFamily="34" charset="0"/>
              </a:defRPr>
            </a:lvl1pPr>
          </a:lstStyle>
          <a:p>
            <a:fld id="{DCB4E619-4CA9-4A22-920F-20396BF50470}" type="slidenum">
              <a:rPr lang="en-US" noProof="0" smtClean="0"/>
              <a:pPr/>
              <a:t>‹#›</a:t>
            </a:fld>
            <a:endParaRPr lang="en-US" noProof="0" dirty="0"/>
          </a:p>
        </p:txBody>
      </p:sp>
      <p:cxnSp>
        <p:nvCxnSpPr>
          <p:cNvPr id="11" name="Straight Connector 10">
            <a:extLst>
              <a:ext uri="{FF2B5EF4-FFF2-40B4-BE49-F238E27FC236}">
                <a16:creationId xmlns:a16="http://schemas.microsoft.com/office/drawing/2014/main" id="{A216A1F9-49AB-4FE6-BBD0-DD68FF6EB753}"/>
              </a:ext>
            </a:extLst>
          </p:cNvPr>
          <p:cNvCxnSpPr/>
          <p:nvPr userDrawn="1"/>
        </p:nvCxnSpPr>
        <p:spPr>
          <a:xfrm>
            <a:off x="0" y="6523059"/>
            <a:ext cx="1110996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9891067"/>
      </p:ext>
    </p:extLst>
  </p:cSld>
  <p:clrMap bg1="lt1" tx1="dk1" bg2="lt2" tx2="dk2" accent1="accent1" accent2="accent2" accent3="accent3" accent4="accent4" accent5="accent5" accent6="accent6" hlink="hlink" folHlink="folHlink"/>
  <p:sldLayoutIdLst>
    <p:sldLayoutId id="2147483649" r:id="rId1"/>
    <p:sldLayoutId id="2147483684" r:id="rId2"/>
    <p:sldLayoutId id="2147483665" r:id="rId3"/>
    <p:sldLayoutId id="2147483666" r:id="rId4"/>
    <p:sldLayoutId id="2147483671" r:id="rId5"/>
    <p:sldLayoutId id="2147483663" r:id="rId6"/>
    <p:sldLayoutId id="2147483664" r:id="rId7"/>
    <p:sldLayoutId id="2147483660" r:id="rId8"/>
    <p:sldLayoutId id="2147483675" r:id="rId9"/>
    <p:sldLayoutId id="2147483661" r:id="rId10"/>
    <p:sldLayoutId id="2147483655" r:id="rId11"/>
    <p:sldLayoutId id="2147483667" r:id="rId12"/>
    <p:sldLayoutId id="2147483670" r:id="rId13"/>
    <p:sldLayoutId id="2147483672" r:id="rId14"/>
    <p:sldLayoutId id="2147483668" r:id="rId15"/>
    <p:sldLayoutId id="2147483669" r:id="rId16"/>
    <p:sldLayoutId id="2147483676" r:id="rId17"/>
    <p:sldLayoutId id="2147483677" r:id="rId18"/>
    <p:sldLayoutId id="2147483679" r:id="rId19"/>
    <p:sldLayoutId id="2147483680" r:id="rId20"/>
    <p:sldLayoutId id="2147483682" r:id="rId21"/>
    <p:sldLayoutId id="2147483683" r:id="rId22"/>
    <p:sldLayoutId id="2147483681" r:id="rId23"/>
  </p:sldLayoutIdLst>
  <p:txStyles>
    <p:titleStyle>
      <a:lvl1pPr algn="l" defTabSz="914400" rtl="0" eaLnBrk="1" latinLnBrk="0" hangingPunct="1">
        <a:lnSpc>
          <a:spcPct val="90000"/>
        </a:lnSpc>
        <a:spcBef>
          <a:spcPct val="0"/>
        </a:spcBef>
        <a:buNone/>
        <a:defRPr sz="2400" b="1" kern="1200">
          <a:solidFill>
            <a:schemeClr val="accent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g"/><Relationship Id="rId7" Type="http://schemas.openxmlformats.org/officeDocument/2006/relationships/image" Target="../media/image27.sv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26.png"/><Relationship Id="rId5" Type="http://schemas.openxmlformats.org/officeDocument/2006/relationships/image" Target="../media/image25.svg"/><Relationship Id="rId10" Type="http://schemas.openxmlformats.org/officeDocument/2006/relationships/image" Target="../media/image10.png"/><Relationship Id="rId4" Type="http://schemas.openxmlformats.org/officeDocument/2006/relationships/image" Target="../media/image24.png"/><Relationship Id="rId9" Type="http://schemas.openxmlformats.org/officeDocument/2006/relationships/image" Target="../media/image29.svg"/></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hyperlink" Target="https://www.publicdomainpictures.net/en/view-image.php?image=184587&amp;picture=school-20"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hyperlink" Target="http://theaimblogger.blogspot.com/2008/05/helping-others-part-2.html" TargetMode="External"/><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15.jpg"/><Relationship Id="rId5" Type="http://schemas.openxmlformats.org/officeDocument/2006/relationships/hyperlink" Target="http://iberosampa.blogspot.com/2013_09_01_archive.html" TargetMode="External"/><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20.xml"/><Relationship Id="rId4" Type="http://schemas.openxmlformats.org/officeDocument/2006/relationships/hyperlink" Target="http://www.alexsarchives.org/2013/01/housing-strategies-in-challenging-time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Red umbrella">
            <a:extLst>
              <a:ext uri="{FF2B5EF4-FFF2-40B4-BE49-F238E27FC236}">
                <a16:creationId xmlns:a16="http://schemas.microsoft.com/office/drawing/2014/main" id="{30FFF511-4CAB-A64C-A5DD-3E2A8035478B}"/>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a:fillRect/>
          </a:stretch>
        </p:blipFill>
        <p:spPr/>
      </p:pic>
      <p:sp>
        <p:nvSpPr>
          <p:cNvPr id="13" name="Title 12">
            <a:extLst>
              <a:ext uri="{FF2B5EF4-FFF2-40B4-BE49-F238E27FC236}">
                <a16:creationId xmlns:a16="http://schemas.microsoft.com/office/drawing/2014/main" id="{A1BF7DBB-67AA-4599-B44E-07D280BDFAA5}"/>
              </a:ext>
            </a:extLst>
          </p:cNvPr>
          <p:cNvSpPr>
            <a:spLocks noGrp="1"/>
          </p:cNvSpPr>
          <p:nvPr>
            <p:ph type="ctrTitle"/>
          </p:nvPr>
        </p:nvSpPr>
        <p:spPr/>
        <p:txBody>
          <a:bodyPr/>
          <a:lstStyle/>
          <a:p>
            <a:r>
              <a:rPr lang="en-US" b="0" dirty="0"/>
              <a:t>What is Fellowship Development?</a:t>
            </a:r>
          </a:p>
        </p:txBody>
      </p:sp>
      <p:cxnSp>
        <p:nvCxnSpPr>
          <p:cNvPr id="17" name="Straight Connector 16" descr="divider line">
            <a:extLst>
              <a:ext uri="{FF2B5EF4-FFF2-40B4-BE49-F238E27FC236}">
                <a16:creationId xmlns:a16="http://schemas.microsoft.com/office/drawing/2014/main" id="{BA62D616-C355-46BC-B4B6-8254E2BE6EE7}"/>
              </a:ext>
            </a:extLst>
          </p:cNvPr>
          <p:cNvCxnSpPr/>
          <p:nvPr/>
        </p:nvCxnSpPr>
        <p:spPr>
          <a:xfrm>
            <a:off x="5791785" y="3949699"/>
            <a:ext cx="608430" cy="0"/>
          </a:xfrm>
          <a:prstGeom prst="line">
            <a:avLst/>
          </a:prstGeom>
          <a:ln w="571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Subtitle 13">
            <a:extLst>
              <a:ext uri="{FF2B5EF4-FFF2-40B4-BE49-F238E27FC236}">
                <a16:creationId xmlns:a16="http://schemas.microsoft.com/office/drawing/2014/main" id="{F5E856BA-8A49-437A-AC08-57B28491C5FE}"/>
              </a:ext>
            </a:extLst>
          </p:cNvPr>
          <p:cNvSpPr>
            <a:spLocks noGrp="1"/>
          </p:cNvSpPr>
          <p:nvPr>
            <p:ph type="subTitle" idx="1"/>
          </p:nvPr>
        </p:nvSpPr>
        <p:spPr/>
        <p:txBody>
          <a:bodyPr/>
          <a:lstStyle/>
          <a:p>
            <a:r>
              <a:rPr lang="en-US" sz="1600" dirty="0"/>
              <a:t>Presented by: North-East Zonal Fellowship Development Team</a:t>
            </a:r>
          </a:p>
        </p:txBody>
      </p:sp>
      <p:sp>
        <p:nvSpPr>
          <p:cNvPr id="15" name="Text Placeholder 14">
            <a:extLst>
              <a:ext uri="{FF2B5EF4-FFF2-40B4-BE49-F238E27FC236}">
                <a16:creationId xmlns:a16="http://schemas.microsoft.com/office/drawing/2014/main" id="{A7ECF636-D45E-4307-9E3A-89A2B5960270}"/>
              </a:ext>
            </a:extLst>
          </p:cNvPr>
          <p:cNvSpPr>
            <a:spLocks noGrp="1"/>
          </p:cNvSpPr>
          <p:nvPr>
            <p:ph type="body" sz="quarter" idx="13"/>
          </p:nvPr>
        </p:nvSpPr>
        <p:spPr>
          <a:xfrm>
            <a:off x="4641140" y="5795479"/>
            <a:ext cx="2915816" cy="258532"/>
          </a:xfrm>
        </p:spPr>
        <p:txBody>
          <a:bodyPr/>
          <a:lstStyle/>
          <a:p>
            <a:r>
              <a:rPr lang="en-US" dirty="0"/>
              <a:t>2021</a:t>
            </a:r>
          </a:p>
        </p:txBody>
      </p:sp>
      <p:pic>
        <p:nvPicPr>
          <p:cNvPr id="3" name="Picture 2" descr="Shape&#10;&#10;Description automatically generated with low confidence">
            <a:extLst>
              <a:ext uri="{FF2B5EF4-FFF2-40B4-BE49-F238E27FC236}">
                <a16:creationId xmlns:a16="http://schemas.microsoft.com/office/drawing/2014/main" id="{CF28840F-6DF4-4F18-9444-88E5FF244E07}"/>
              </a:ext>
            </a:extLst>
          </p:cNvPr>
          <p:cNvPicPr>
            <a:picLocks noChangeAspect="1"/>
          </p:cNvPicPr>
          <p:nvPr/>
        </p:nvPicPr>
        <p:blipFill>
          <a:blip r:embed="rId4"/>
          <a:stretch>
            <a:fillRect/>
          </a:stretch>
        </p:blipFill>
        <p:spPr>
          <a:xfrm>
            <a:off x="5158738" y="4971284"/>
            <a:ext cx="1874524" cy="1886716"/>
          </a:xfrm>
          <a:prstGeom prst="rect">
            <a:avLst/>
          </a:prstGeom>
        </p:spPr>
      </p:pic>
      <p:sp>
        <p:nvSpPr>
          <p:cNvPr id="4" name="TextBox 3">
            <a:extLst>
              <a:ext uri="{FF2B5EF4-FFF2-40B4-BE49-F238E27FC236}">
                <a16:creationId xmlns:a16="http://schemas.microsoft.com/office/drawing/2014/main" id="{7BC17E16-15A1-4B08-A116-71AE82F4D3A3}"/>
              </a:ext>
            </a:extLst>
          </p:cNvPr>
          <p:cNvSpPr txBox="1"/>
          <p:nvPr/>
        </p:nvSpPr>
        <p:spPr>
          <a:xfrm>
            <a:off x="11290434" y="6381550"/>
            <a:ext cx="726304" cy="246221"/>
          </a:xfrm>
          <a:prstGeom prst="rect">
            <a:avLst/>
          </a:prstGeom>
          <a:noFill/>
        </p:spPr>
        <p:txBody>
          <a:bodyPr wrap="square" rtlCol="0">
            <a:spAutoFit/>
          </a:bodyPr>
          <a:lstStyle/>
          <a:p>
            <a:r>
              <a:rPr lang="en-US" sz="1000" dirty="0">
                <a:solidFill>
                  <a:schemeClr val="bg1"/>
                </a:solidFill>
              </a:rPr>
              <a:t>1</a:t>
            </a:r>
          </a:p>
        </p:txBody>
      </p:sp>
    </p:spTree>
    <p:extLst>
      <p:ext uri="{BB962C8B-B14F-4D97-AF65-F5344CB8AC3E}">
        <p14:creationId xmlns:p14="http://schemas.microsoft.com/office/powerpoint/2010/main" val="2906193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2910EC0-02EA-4D17-8424-64B22947C33C}"/>
              </a:ext>
            </a:extLst>
          </p:cNvPr>
          <p:cNvSpPr>
            <a:spLocks noGrp="1"/>
          </p:cNvSpPr>
          <p:nvPr>
            <p:ph type="title"/>
          </p:nvPr>
        </p:nvSpPr>
        <p:spPr/>
        <p:txBody>
          <a:bodyPr/>
          <a:lstStyle/>
          <a:p>
            <a:pPr algn="ctr"/>
            <a:r>
              <a:rPr lang="en-US" dirty="0"/>
              <a:t>Growth means change. </a:t>
            </a:r>
            <a:br>
              <a:rPr lang="en-US" dirty="0"/>
            </a:br>
            <a:r>
              <a:rPr lang="en-US" sz="1100" dirty="0"/>
              <a:t>Basic Text, Recovery &amp; Relapse</a:t>
            </a:r>
            <a:endParaRPr lang="en-US" sz="1100" b="0" i="1" dirty="0"/>
          </a:p>
        </p:txBody>
      </p:sp>
      <p:sp>
        <p:nvSpPr>
          <p:cNvPr id="11" name="Rectangle: Rounded Corners 10">
            <a:extLst>
              <a:ext uri="{FF2B5EF4-FFF2-40B4-BE49-F238E27FC236}">
                <a16:creationId xmlns:a16="http://schemas.microsoft.com/office/drawing/2014/main" id="{686682AD-BC87-4462-B85A-D575249567D1}"/>
              </a:ext>
            </a:extLst>
          </p:cNvPr>
          <p:cNvSpPr/>
          <p:nvPr/>
        </p:nvSpPr>
        <p:spPr>
          <a:xfrm>
            <a:off x="640079" y="6327866"/>
            <a:ext cx="1150621" cy="393610"/>
          </a:xfrm>
          <a:prstGeom prst="roundRect">
            <a:avLst>
              <a:gd name="adj" fmla="val 8785"/>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rPr>
              <a:t>NEZF FD 2021</a:t>
            </a:r>
          </a:p>
        </p:txBody>
      </p:sp>
      <p:sp>
        <p:nvSpPr>
          <p:cNvPr id="10" name="Slide Number Placeholder 9">
            <a:extLst>
              <a:ext uri="{FF2B5EF4-FFF2-40B4-BE49-F238E27FC236}">
                <a16:creationId xmlns:a16="http://schemas.microsoft.com/office/drawing/2014/main" id="{E868C1F9-4EEB-470B-92F7-C9DC6AF0FF78}"/>
              </a:ext>
            </a:extLst>
          </p:cNvPr>
          <p:cNvSpPr>
            <a:spLocks noGrp="1"/>
          </p:cNvSpPr>
          <p:nvPr>
            <p:ph type="sldNum" sz="quarter" idx="19"/>
          </p:nvPr>
        </p:nvSpPr>
        <p:spPr/>
        <p:txBody>
          <a:bodyPr/>
          <a:lstStyle/>
          <a:p>
            <a:fld id="{DCB4E619-4CA9-4A22-920F-20396BF50470}" type="slidenum">
              <a:rPr lang="en-US" smtClean="0"/>
              <a:pPr/>
              <a:t>10</a:t>
            </a:fld>
            <a:endParaRPr lang="en-US" dirty="0"/>
          </a:p>
        </p:txBody>
      </p:sp>
      <p:pic>
        <p:nvPicPr>
          <p:cNvPr id="5" name="Picture Placeholder 4" descr="Shape&#10;&#10;Description automatically generated with low confidence">
            <a:extLst>
              <a:ext uri="{FF2B5EF4-FFF2-40B4-BE49-F238E27FC236}">
                <a16:creationId xmlns:a16="http://schemas.microsoft.com/office/drawing/2014/main" id="{D95D195D-7786-40A1-9615-A529EA96F0E0}"/>
              </a:ext>
            </a:extLst>
          </p:cNvPr>
          <p:cNvPicPr>
            <a:picLocks noGrp="1" noChangeAspect="1"/>
          </p:cNvPicPr>
          <p:nvPr>
            <p:ph type="pic" sz="quarter" idx="14"/>
          </p:nvPr>
        </p:nvPicPr>
        <p:blipFill>
          <a:blip r:embed="rId3"/>
          <a:srcRect t="346" b="346"/>
          <a:stretch>
            <a:fillRect/>
          </a:stretch>
        </p:blipFill>
        <p:spPr>
          <a:solidFill>
            <a:schemeClr val="accent3"/>
          </a:solidFill>
        </p:spPr>
      </p:pic>
      <p:pic>
        <p:nvPicPr>
          <p:cNvPr id="13" name="Picture 12" descr="One orange paper crane surronded by dark cranes">
            <a:extLst>
              <a:ext uri="{FF2B5EF4-FFF2-40B4-BE49-F238E27FC236}">
                <a16:creationId xmlns:a16="http://schemas.microsoft.com/office/drawing/2014/main" id="{02FA9918-8349-44F5-81A5-9937B56A3026}"/>
              </a:ext>
            </a:extLst>
          </p:cNvPr>
          <p:cNvPicPr>
            <a:picLocks noChangeAspect="1"/>
          </p:cNvPicPr>
          <p:nvPr/>
        </p:nvPicPr>
        <p:blipFill>
          <a:blip r:embed="rId4">
            <a:extLst>
              <a:ext uri="{BEBA8EAE-BF5A-486C-A8C5-ECC9F3942E4B}">
                <a14:imgProps xmlns:a14="http://schemas.microsoft.com/office/drawing/2010/main">
                  <a14:imgLayer r:embed="rId5">
                    <a14:imgEffect>
                      <a14:artisticGlowDiffused/>
                    </a14:imgEffect>
                  </a14:imgLayer>
                </a14:imgProps>
              </a:ext>
            </a:extLst>
          </a:blip>
          <a:stretch>
            <a:fillRect/>
          </a:stretch>
        </p:blipFill>
        <p:spPr>
          <a:xfrm>
            <a:off x="5901556" y="3523003"/>
            <a:ext cx="4792112" cy="2875735"/>
          </a:xfrm>
          <a:prstGeom prst="rect">
            <a:avLst/>
          </a:prstGeom>
          <a:effectLst>
            <a:softEdge rad="177800"/>
          </a:effectLst>
        </p:spPr>
      </p:pic>
    </p:spTree>
    <p:extLst>
      <p:ext uri="{BB962C8B-B14F-4D97-AF65-F5344CB8AC3E}">
        <p14:creationId xmlns:p14="http://schemas.microsoft.com/office/powerpoint/2010/main" val="24919620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Close-up of a person using a mobile phone">
            <a:extLst>
              <a:ext uri="{FF2B5EF4-FFF2-40B4-BE49-F238E27FC236}">
                <a16:creationId xmlns:a16="http://schemas.microsoft.com/office/drawing/2014/main" id="{FA49F60B-6DBD-4FD8-A242-D1992CBF301B}"/>
              </a:ext>
            </a:extLst>
          </p:cNvPr>
          <p:cNvPicPr>
            <a:picLocks noGrp="1" noChangeAspect="1"/>
          </p:cNvPicPr>
          <p:nvPr>
            <p:ph type="pic" sz="quarter" idx="14"/>
          </p:nvPr>
        </p:nvPicPr>
        <p:blipFill rotWithShape="1">
          <a:blip r:embed="rId3"/>
          <a:srcRect l="13092" r="20157" b="-1"/>
          <a:stretch/>
        </p:blipFill>
        <p:spPr>
          <a:xfrm>
            <a:off x="2667000" y="10"/>
            <a:ext cx="6858000" cy="6857990"/>
          </a:xfrm>
          <a:noFill/>
        </p:spPr>
      </p:pic>
      <p:sp>
        <p:nvSpPr>
          <p:cNvPr id="7" name="Title 6">
            <a:extLst>
              <a:ext uri="{FF2B5EF4-FFF2-40B4-BE49-F238E27FC236}">
                <a16:creationId xmlns:a16="http://schemas.microsoft.com/office/drawing/2014/main" id="{56E62E09-7004-4A2E-958A-28DD809AB402}"/>
              </a:ext>
            </a:extLst>
          </p:cNvPr>
          <p:cNvSpPr>
            <a:spLocks noGrp="1"/>
          </p:cNvSpPr>
          <p:nvPr>
            <p:ph type="ctrTitle"/>
          </p:nvPr>
        </p:nvSpPr>
        <p:spPr>
          <a:xfrm>
            <a:off x="3409830" y="1191220"/>
            <a:ext cx="5372339" cy="1540357"/>
          </a:xfrm>
        </p:spPr>
        <p:txBody>
          <a:bodyPr vert="horz" lIns="91440" tIns="45720" rIns="91440" bIns="45720" rtlCol="0" anchor="b" anchorCtr="1">
            <a:normAutofit fontScale="90000"/>
          </a:bodyPr>
          <a:lstStyle/>
          <a:p>
            <a:pPr>
              <a:lnSpc>
                <a:spcPct val="80000"/>
              </a:lnSpc>
            </a:pPr>
            <a:r>
              <a:rPr lang="en-US" sz="5000" b="1" kern="1200" dirty="0">
                <a:latin typeface="+mj-lt"/>
                <a:ea typeface="+mj-ea"/>
                <a:cs typeface="+mj-cs"/>
              </a:rPr>
              <a:t>Using what we have available…</a:t>
            </a:r>
          </a:p>
        </p:txBody>
      </p:sp>
      <p:pic>
        <p:nvPicPr>
          <p:cNvPr id="17" name="Picture 16" descr="Shape&#10;&#10;Description automatically generated with low confidence">
            <a:extLst>
              <a:ext uri="{FF2B5EF4-FFF2-40B4-BE49-F238E27FC236}">
                <a16:creationId xmlns:a16="http://schemas.microsoft.com/office/drawing/2014/main" id="{133706A8-BCAD-4BD5-8A7F-809EFDF80F35}"/>
              </a:ext>
            </a:extLst>
          </p:cNvPr>
          <p:cNvPicPr>
            <a:picLocks noChangeAspect="1"/>
          </p:cNvPicPr>
          <p:nvPr/>
        </p:nvPicPr>
        <p:blipFill>
          <a:blip r:embed="rId4"/>
          <a:stretch>
            <a:fillRect/>
          </a:stretch>
        </p:blipFill>
        <p:spPr>
          <a:xfrm>
            <a:off x="10317476" y="1788219"/>
            <a:ext cx="1874524" cy="1886716"/>
          </a:xfrm>
          <a:prstGeom prst="rect">
            <a:avLst/>
          </a:prstGeom>
        </p:spPr>
      </p:pic>
    </p:spTree>
    <p:extLst>
      <p:ext uri="{BB962C8B-B14F-4D97-AF65-F5344CB8AC3E}">
        <p14:creationId xmlns:p14="http://schemas.microsoft.com/office/powerpoint/2010/main" val="1238967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446BE206-C4BE-4BB3-9114-F18129E1AC77}"/>
              </a:ext>
            </a:extLst>
          </p:cNvPr>
          <p:cNvSpPr>
            <a:spLocks noGrp="1"/>
          </p:cNvSpPr>
          <p:nvPr>
            <p:ph type="title"/>
          </p:nvPr>
        </p:nvSpPr>
        <p:spPr>
          <a:xfrm>
            <a:off x="1776770" y="4752155"/>
            <a:ext cx="9355687" cy="1310968"/>
          </a:xfrm>
        </p:spPr>
        <p:txBody>
          <a:bodyPr/>
          <a:lstStyle/>
          <a:p>
            <a:pPr algn="ctr"/>
            <a:r>
              <a:rPr lang="en-US" dirty="0"/>
              <a:t>Planning for NA services asks us to think ahead, take time to prepare, and develop action plans to reach identified goals.</a:t>
            </a:r>
            <a:br>
              <a:rPr lang="en-US" dirty="0"/>
            </a:br>
            <a:r>
              <a:rPr lang="en-US" sz="1600" dirty="0"/>
              <a:t>Planning Basics</a:t>
            </a:r>
          </a:p>
        </p:txBody>
      </p:sp>
      <p:sp>
        <p:nvSpPr>
          <p:cNvPr id="23" name="Rectangle: Rounded Corners 22">
            <a:extLst>
              <a:ext uri="{FF2B5EF4-FFF2-40B4-BE49-F238E27FC236}">
                <a16:creationId xmlns:a16="http://schemas.microsoft.com/office/drawing/2014/main" id="{D9FF0B67-8327-4649-B70F-C5371FB6AB2B}"/>
              </a:ext>
            </a:extLst>
          </p:cNvPr>
          <p:cNvSpPr/>
          <p:nvPr/>
        </p:nvSpPr>
        <p:spPr>
          <a:xfrm>
            <a:off x="640079" y="6327866"/>
            <a:ext cx="1150621" cy="393610"/>
          </a:xfrm>
          <a:prstGeom prst="roundRect">
            <a:avLst>
              <a:gd name="adj" fmla="val 8785"/>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75000"/>
                    <a:lumOff val="25000"/>
                  </a:schemeClr>
                </a:solidFill>
              </a:rPr>
              <a:t>NEZF FD 2021</a:t>
            </a:r>
          </a:p>
        </p:txBody>
      </p:sp>
      <p:sp>
        <p:nvSpPr>
          <p:cNvPr id="22" name="Slide Number Placeholder 21">
            <a:extLst>
              <a:ext uri="{FF2B5EF4-FFF2-40B4-BE49-F238E27FC236}">
                <a16:creationId xmlns:a16="http://schemas.microsoft.com/office/drawing/2014/main" id="{D4BDA5F0-D940-4649-AA56-1C6A6E6F817B}"/>
              </a:ext>
            </a:extLst>
          </p:cNvPr>
          <p:cNvSpPr>
            <a:spLocks noGrp="1"/>
          </p:cNvSpPr>
          <p:nvPr>
            <p:ph type="sldNum" sz="quarter" idx="19"/>
          </p:nvPr>
        </p:nvSpPr>
        <p:spPr/>
        <p:txBody>
          <a:bodyPr/>
          <a:lstStyle/>
          <a:p>
            <a:fld id="{DCB4E619-4CA9-4A22-920F-20396BF50470}" type="slidenum">
              <a:rPr lang="en-US" smtClean="0"/>
              <a:pPr/>
              <a:t>12</a:t>
            </a:fld>
            <a:endParaRPr lang="en-US" dirty="0"/>
          </a:p>
        </p:txBody>
      </p:sp>
      <p:pic>
        <p:nvPicPr>
          <p:cNvPr id="11" name="Picture Placeholder 10" descr="Businessperson pointing to digital tablet in meeting">
            <a:extLst>
              <a:ext uri="{FF2B5EF4-FFF2-40B4-BE49-F238E27FC236}">
                <a16:creationId xmlns:a16="http://schemas.microsoft.com/office/drawing/2014/main" id="{4A2176E9-8AAC-48F8-8D50-E1493ECD6CCF}"/>
              </a:ext>
            </a:extLst>
          </p:cNvPr>
          <p:cNvPicPr>
            <a:picLocks noGrp="1" noChangeAspect="1"/>
          </p:cNvPicPr>
          <p:nvPr>
            <p:ph type="pic" sz="quarter" idx="14"/>
          </p:nvPr>
        </p:nvPicPr>
        <p:blipFill>
          <a:blip r:embed="rId3"/>
          <a:srcRect l="11903" r="11903"/>
          <a:stretch>
            <a:fillRect/>
          </a:stretch>
        </p:blipFill>
        <p:spPr/>
      </p:pic>
    </p:spTree>
    <p:extLst>
      <p:ext uri="{BB962C8B-B14F-4D97-AF65-F5344CB8AC3E}">
        <p14:creationId xmlns:p14="http://schemas.microsoft.com/office/powerpoint/2010/main" val="2285535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038B81FA-4591-4538-9775-7EEE32A9C2C3}"/>
              </a:ext>
            </a:extLst>
          </p:cNvPr>
          <p:cNvSpPr/>
          <p:nvPr/>
        </p:nvSpPr>
        <p:spPr>
          <a:xfrm>
            <a:off x="711201" y="896684"/>
            <a:ext cx="1802782" cy="655928"/>
          </a:xfrm>
          <a:prstGeom prst="roundRect">
            <a:avLst>
              <a:gd name="adj" fmla="val 8785"/>
            </a:avLst>
          </a:prstGeom>
          <a:solidFill>
            <a:schemeClr val="accent3"/>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95000"/>
                  </a:schemeClr>
                </a:solidFill>
              </a:rPr>
              <a:t>NEZF FD 2021</a:t>
            </a:r>
            <a:endParaRPr lang="en-GB" dirty="0">
              <a:solidFill>
                <a:schemeClr val="bg1">
                  <a:lumMod val="95000"/>
                </a:schemeClr>
              </a:solidFill>
            </a:endParaRPr>
          </a:p>
        </p:txBody>
      </p:sp>
      <p:sp>
        <p:nvSpPr>
          <p:cNvPr id="22" name="Title 21">
            <a:extLst>
              <a:ext uri="{FF2B5EF4-FFF2-40B4-BE49-F238E27FC236}">
                <a16:creationId xmlns:a16="http://schemas.microsoft.com/office/drawing/2014/main" id="{F635AA92-1D29-4831-89E4-1B49C265FA6C}"/>
              </a:ext>
            </a:extLst>
          </p:cNvPr>
          <p:cNvSpPr>
            <a:spLocks noGrp="1"/>
          </p:cNvSpPr>
          <p:nvPr>
            <p:ph type="title"/>
          </p:nvPr>
        </p:nvSpPr>
        <p:spPr>
          <a:xfrm>
            <a:off x="831849" y="4427620"/>
            <a:ext cx="5680075" cy="564717"/>
          </a:xfrm>
        </p:spPr>
        <p:txBody>
          <a:bodyPr/>
          <a:lstStyle/>
          <a:p>
            <a:r>
              <a:rPr lang="en-US" sz="2800" dirty="0"/>
              <a:t>Fellowship Development</a:t>
            </a:r>
            <a:endParaRPr lang="en-GB" sz="2800" dirty="0"/>
          </a:p>
        </p:txBody>
      </p:sp>
      <p:sp>
        <p:nvSpPr>
          <p:cNvPr id="26" name="Text Placeholder 25">
            <a:extLst>
              <a:ext uri="{FF2B5EF4-FFF2-40B4-BE49-F238E27FC236}">
                <a16:creationId xmlns:a16="http://schemas.microsoft.com/office/drawing/2014/main" id="{15AFB5E9-384C-4F94-802F-F7BDC044F196}"/>
              </a:ext>
            </a:extLst>
          </p:cNvPr>
          <p:cNvSpPr>
            <a:spLocks noGrp="1"/>
          </p:cNvSpPr>
          <p:nvPr>
            <p:ph type="body" idx="1"/>
          </p:nvPr>
        </p:nvSpPr>
        <p:spPr>
          <a:xfrm>
            <a:off x="831849" y="5087362"/>
            <a:ext cx="7648008" cy="1078588"/>
          </a:xfrm>
        </p:spPr>
        <p:txBody>
          <a:bodyPr/>
          <a:lstStyle/>
          <a:p>
            <a:pPr marL="0" marR="0">
              <a:lnSpc>
                <a:spcPct val="107000"/>
              </a:lnSpc>
              <a:spcBef>
                <a:spcPts val="0"/>
              </a:spcBef>
              <a:spcAft>
                <a:spcPts val="800"/>
              </a:spcAft>
            </a:pPr>
            <a:r>
              <a:rPr lang="en-US" i="1" dirty="0">
                <a:effectLst/>
                <a:latin typeface="Calibri" panose="020F0502020204030204" pitchFamily="34" charset="0"/>
                <a:ea typeface="Calibri" panose="020F0502020204030204" pitchFamily="34" charset="0"/>
                <a:cs typeface="Times New Roman" panose="02020603050405020304" pitchFamily="18" charset="0"/>
              </a:rPr>
              <a:t>Fellowship Development is a practical process that describes the various ways NA communities can grow, thrive, and evolve. This concept gets demonstrated best when responding to the local Fellowship's needs through a planning process. How we respond directly depends on what the needs are.</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Placeholder 4" descr="Shape&#10;&#10;Description automatically generated with low confidence">
            <a:extLst>
              <a:ext uri="{FF2B5EF4-FFF2-40B4-BE49-F238E27FC236}">
                <a16:creationId xmlns:a16="http://schemas.microsoft.com/office/drawing/2014/main" id="{FB7F1698-16FE-469A-AF26-D933B9587D0E}"/>
              </a:ext>
            </a:extLst>
          </p:cNvPr>
          <p:cNvPicPr>
            <a:picLocks noGrp="1" noChangeAspect="1"/>
          </p:cNvPicPr>
          <p:nvPr>
            <p:ph type="pic" sz="quarter" idx="14"/>
          </p:nvPr>
        </p:nvPicPr>
        <p:blipFill>
          <a:blip r:embed="rId3"/>
          <a:srcRect t="323" b="323"/>
          <a:stretch>
            <a:fillRect/>
          </a:stretch>
        </p:blipFill>
        <p:spPr>
          <a:solidFill>
            <a:schemeClr val="accent3"/>
          </a:solidFill>
        </p:spPr>
      </p:pic>
    </p:spTree>
    <p:extLst>
      <p:ext uri="{BB962C8B-B14F-4D97-AF65-F5344CB8AC3E}">
        <p14:creationId xmlns:p14="http://schemas.microsoft.com/office/powerpoint/2010/main" val="4010288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descr="'The End' typed on a typewriter">
            <a:extLst>
              <a:ext uri="{FF2B5EF4-FFF2-40B4-BE49-F238E27FC236}">
                <a16:creationId xmlns:a16="http://schemas.microsoft.com/office/drawing/2014/main" id="{92BB8B2D-E401-2647-9892-95951D9CF0BB}"/>
              </a:ext>
            </a:extLst>
          </p:cNvPr>
          <p:cNvPicPr>
            <a:picLocks noGrp="1" noChangeAspect="1"/>
          </p:cNvPicPr>
          <p:nvPr>
            <p:ph type="pic" sz="quarter" idx="14"/>
          </p:nvPr>
        </p:nvPicPr>
        <p:blipFill>
          <a:blip r:embed="rId3"/>
          <a:srcRect/>
          <a:stretch/>
        </p:blipFill>
        <p:spPr>
          <a:xfrm>
            <a:off x="2667000" y="1150255"/>
            <a:ext cx="6858000" cy="4557489"/>
          </a:xfrm>
          <a:effectLst>
            <a:softEdge rad="12700"/>
          </a:effectLst>
        </p:spPr>
      </p:pic>
      <p:pic>
        <p:nvPicPr>
          <p:cNvPr id="25" name="Graphic 24" descr="User" title="Icon - Presenter Name">
            <a:extLst>
              <a:ext uri="{FF2B5EF4-FFF2-40B4-BE49-F238E27FC236}">
                <a16:creationId xmlns:a16="http://schemas.microsoft.com/office/drawing/2014/main" id="{8AD9F4DD-CCDA-4C5B-AC7A-71E96FD45B25}"/>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354284" y="1526986"/>
            <a:ext cx="218900" cy="218900"/>
          </a:xfrm>
          <a:prstGeom prst="rect">
            <a:avLst/>
          </a:prstGeom>
        </p:spPr>
      </p:pic>
      <p:sp>
        <p:nvSpPr>
          <p:cNvPr id="47" name="Text Placeholder 46">
            <a:extLst>
              <a:ext uri="{FF2B5EF4-FFF2-40B4-BE49-F238E27FC236}">
                <a16:creationId xmlns:a16="http://schemas.microsoft.com/office/drawing/2014/main" id="{4D95FE79-CFF8-4D94-9DEC-570635FF4F8C}"/>
              </a:ext>
            </a:extLst>
          </p:cNvPr>
          <p:cNvSpPr>
            <a:spLocks noGrp="1"/>
          </p:cNvSpPr>
          <p:nvPr>
            <p:ph type="body" sz="quarter" idx="15"/>
          </p:nvPr>
        </p:nvSpPr>
        <p:spPr>
          <a:xfrm>
            <a:off x="4677266" y="1526986"/>
            <a:ext cx="3695206" cy="276999"/>
          </a:xfrm>
        </p:spPr>
        <p:txBody>
          <a:bodyPr/>
          <a:lstStyle/>
          <a:p>
            <a:r>
              <a:rPr lang="en-US" dirty="0">
                <a:solidFill>
                  <a:schemeClr val="tx1"/>
                </a:solidFill>
              </a:rPr>
              <a:t>North-East Zonal Fellowship Development Team</a:t>
            </a:r>
            <a:endParaRPr lang="en-GB" dirty="0">
              <a:solidFill>
                <a:schemeClr val="tx1"/>
              </a:solidFill>
            </a:endParaRPr>
          </a:p>
        </p:txBody>
      </p:sp>
      <p:sp>
        <p:nvSpPr>
          <p:cNvPr id="48" name="Text Placeholder 47">
            <a:extLst>
              <a:ext uri="{FF2B5EF4-FFF2-40B4-BE49-F238E27FC236}">
                <a16:creationId xmlns:a16="http://schemas.microsoft.com/office/drawing/2014/main" id="{06FFB8C8-0373-4CC1-AEBD-2339FD80758A}"/>
              </a:ext>
            </a:extLst>
          </p:cNvPr>
          <p:cNvSpPr>
            <a:spLocks noGrp="1"/>
          </p:cNvSpPr>
          <p:nvPr>
            <p:ph type="body" sz="quarter" idx="16"/>
          </p:nvPr>
        </p:nvSpPr>
        <p:spPr>
          <a:xfrm>
            <a:off x="4677266" y="1845596"/>
            <a:ext cx="3695206" cy="276999"/>
          </a:xfrm>
        </p:spPr>
        <p:txBody>
          <a:bodyPr/>
          <a:lstStyle/>
          <a:p>
            <a:r>
              <a:rPr lang="en-US" dirty="0">
                <a:solidFill>
                  <a:schemeClr val="tx1"/>
                </a:solidFill>
              </a:rPr>
              <a:t>fd.nezf@gmail.com</a:t>
            </a:r>
            <a:endParaRPr lang="en-GB" dirty="0">
              <a:solidFill>
                <a:schemeClr val="tx1"/>
              </a:solidFill>
            </a:endParaRPr>
          </a:p>
        </p:txBody>
      </p:sp>
      <p:pic>
        <p:nvPicPr>
          <p:cNvPr id="26" name="Graphic 25" descr="Envelope" title="Icon Presenter Email">
            <a:extLst>
              <a:ext uri="{FF2B5EF4-FFF2-40B4-BE49-F238E27FC236}">
                <a16:creationId xmlns:a16="http://schemas.microsoft.com/office/drawing/2014/main" id="{D4984F9A-48C8-4F0D-AFBE-978FEBD86F12}"/>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361651" y="1845596"/>
            <a:ext cx="218900" cy="218900"/>
          </a:xfrm>
          <a:prstGeom prst="rect">
            <a:avLst/>
          </a:prstGeom>
        </p:spPr>
      </p:pic>
      <p:pic>
        <p:nvPicPr>
          <p:cNvPr id="28" name="Graphic 27" descr="Link">
            <a:extLst>
              <a:ext uri="{FF2B5EF4-FFF2-40B4-BE49-F238E27FC236}">
                <a16:creationId xmlns:a16="http://schemas.microsoft.com/office/drawing/2014/main" id="{73A362A9-D05E-4043-BA3E-8CCCD7280B5A}"/>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350453" y="2159213"/>
            <a:ext cx="244786" cy="244786"/>
          </a:xfrm>
          <a:prstGeom prst="rect">
            <a:avLst/>
          </a:prstGeom>
        </p:spPr>
      </p:pic>
      <p:sp>
        <p:nvSpPr>
          <p:cNvPr id="50" name="Text Placeholder 49">
            <a:extLst>
              <a:ext uri="{FF2B5EF4-FFF2-40B4-BE49-F238E27FC236}">
                <a16:creationId xmlns:a16="http://schemas.microsoft.com/office/drawing/2014/main" id="{62E8D0D1-0417-4634-A042-83CCE253F308}"/>
              </a:ext>
            </a:extLst>
          </p:cNvPr>
          <p:cNvSpPr>
            <a:spLocks noGrp="1"/>
          </p:cNvSpPr>
          <p:nvPr>
            <p:ph type="body" sz="quarter" idx="18"/>
          </p:nvPr>
        </p:nvSpPr>
        <p:spPr>
          <a:xfrm>
            <a:off x="4677266" y="2159213"/>
            <a:ext cx="3695206" cy="276999"/>
          </a:xfrm>
        </p:spPr>
        <p:txBody>
          <a:bodyPr/>
          <a:lstStyle/>
          <a:p>
            <a:r>
              <a:rPr lang="en-US" dirty="0">
                <a:solidFill>
                  <a:schemeClr val="tx1"/>
                </a:solidFill>
              </a:rPr>
              <a:t>https://fd.nezf.org</a:t>
            </a:r>
            <a:endParaRPr lang="en-GB" dirty="0">
              <a:solidFill>
                <a:schemeClr val="tx1"/>
              </a:solidFill>
            </a:endParaRPr>
          </a:p>
        </p:txBody>
      </p:sp>
      <p:cxnSp>
        <p:nvCxnSpPr>
          <p:cNvPr id="24" name="Straight Connector 23" descr="divider line">
            <a:extLst>
              <a:ext uri="{FF2B5EF4-FFF2-40B4-BE49-F238E27FC236}">
                <a16:creationId xmlns:a16="http://schemas.microsoft.com/office/drawing/2014/main" id="{88ABE268-9B2A-4899-AC85-147AE076489C}"/>
              </a:ext>
            </a:extLst>
          </p:cNvPr>
          <p:cNvCxnSpPr>
            <a:cxnSpLocks/>
          </p:cNvCxnSpPr>
          <p:nvPr/>
        </p:nvCxnSpPr>
        <p:spPr>
          <a:xfrm>
            <a:off x="4591749" y="1526986"/>
            <a:ext cx="0" cy="877013"/>
          </a:xfrm>
          <a:prstGeom prst="line">
            <a:avLst/>
          </a:prstGeom>
          <a:ln/>
        </p:spPr>
        <p:style>
          <a:lnRef idx="1">
            <a:schemeClr val="dk1"/>
          </a:lnRef>
          <a:fillRef idx="0">
            <a:schemeClr val="dk1"/>
          </a:fillRef>
          <a:effectRef idx="0">
            <a:schemeClr val="dk1"/>
          </a:effectRef>
          <a:fontRef idx="minor">
            <a:schemeClr val="tx1"/>
          </a:fontRef>
        </p:style>
      </p:cxnSp>
      <p:pic>
        <p:nvPicPr>
          <p:cNvPr id="13" name="Picture 12" descr="Shape&#10;&#10;Description automatically generated with low confidence">
            <a:extLst>
              <a:ext uri="{FF2B5EF4-FFF2-40B4-BE49-F238E27FC236}">
                <a16:creationId xmlns:a16="http://schemas.microsoft.com/office/drawing/2014/main" id="{E99F173C-2312-4118-8C87-F8DE81EA43EE}"/>
              </a:ext>
            </a:extLst>
          </p:cNvPr>
          <p:cNvPicPr>
            <a:picLocks noChangeAspect="1"/>
          </p:cNvPicPr>
          <p:nvPr/>
        </p:nvPicPr>
        <p:blipFill>
          <a:blip r:embed="rId10"/>
          <a:stretch>
            <a:fillRect/>
          </a:stretch>
        </p:blipFill>
        <p:spPr>
          <a:xfrm>
            <a:off x="10399672" y="0"/>
            <a:ext cx="1792328" cy="1803985"/>
          </a:xfrm>
          <a:prstGeom prst="rect">
            <a:avLst/>
          </a:prstGeom>
        </p:spPr>
      </p:pic>
    </p:spTree>
    <p:extLst>
      <p:ext uri="{BB962C8B-B14F-4D97-AF65-F5344CB8AC3E}">
        <p14:creationId xmlns:p14="http://schemas.microsoft.com/office/powerpoint/2010/main" val="5928868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07D5B2B9-EE87-4072-A2D0-A03F0FA695AB}"/>
              </a:ext>
            </a:extLst>
          </p:cNvPr>
          <p:cNvSpPr>
            <a:spLocks noGrp="1"/>
          </p:cNvSpPr>
          <p:nvPr>
            <p:ph type="title"/>
          </p:nvPr>
        </p:nvSpPr>
        <p:spPr>
          <a:xfrm>
            <a:off x="831849" y="3387725"/>
            <a:ext cx="5680075" cy="1700866"/>
          </a:xfrm>
        </p:spPr>
        <p:txBody>
          <a:bodyPr/>
          <a:lstStyle/>
          <a:p>
            <a:r>
              <a:rPr lang="en-US" dirty="0"/>
              <a:t>Topics</a:t>
            </a:r>
          </a:p>
        </p:txBody>
      </p:sp>
      <p:sp>
        <p:nvSpPr>
          <p:cNvPr id="33" name="Rectangle: Rounded Corners 32">
            <a:extLst>
              <a:ext uri="{FF2B5EF4-FFF2-40B4-BE49-F238E27FC236}">
                <a16:creationId xmlns:a16="http://schemas.microsoft.com/office/drawing/2014/main" id="{A033A0FF-37A3-4191-A81D-E09755B8C68B}"/>
              </a:ext>
            </a:extLst>
          </p:cNvPr>
          <p:cNvSpPr/>
          <p:nvPr/>
        </p:nvSpPr>
        <p:spPr>
          <a:xfrm>
            <a:off x="831849" y="5164364"/>
            <a:ext cx="5680075" cy="10785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rmAutofit/>
          </a:bodyPr>
          <a:lstStyle/>
          <a:p>
            <a:pPr>
              <a:lnSpc>
                <a:spcPct val="90000"/>
              </a:lnSpc>
              <a:spcBef>
                <a:spcPts val="1000"/>
              </a:spcBef>
            </a:pPr>
            <a:r>
              <a:rPr lang="en-US" sz="1600" kern="1200" spc="300" dirty="0">
                <a:solidFill>
                  <a:schemeClr val="tx1"/>
                </a:solidFill>
                <a:latin typeface="+mj-lt"/>
                <a:ea typeface="+mn-ea"/>
                <a:cs typeface="Arial" panose="020B0604020202020204" pitchFamily="34" charset="0"/>
              </a:rPr>
              <a:t>What is Fellowship Development?</a:t>
            </a:r>
          </a:p>
          <a:p>
            <a:pPr>
              <a:lnSpc>
                <a:spcPct val="90000"/>
              </a:lnSpc>
              <a:spcBef>
                <a:spcPts val="1000"/>
              </a:spcBef>
            </a:pPr>
            <a:r>
              <a:rPr lang="en-US" sz="1600" spc="300" dirty="0">
                <a:solidFill>
                  <a:schemeClr val="tx1"/>
                </a:solidFill>
                <a:latin typeface="+mj-lt"/>
                <a:cs typeface="Arial" panose="020B0604020202020204" pitchFamily="34" charset="0"/>
              </a:rPr>
              <a:t>Why is FD confusing or misunderstood?</a:t>
            </a:r>
          </a:p>
          <a:p>
            <a:pPr>
              <a:lnSpc>
                <a:spcPct val="90000"/>
              </a:lnSpc>
              <a:spcBef>
                <a:spcPts val="1000"/>
              </a:spcBef>
            </a:pPr>
            <a:r>
              <a:rPr lang="en-US" sz="1600" kern="1200" spc="300" dirty="0">
                <a:solidFill>
                  <a:schemeClr val="tx1"/>
                </a:solidFill>
                <a:latin typeface="+mj-lt"/>
                <a:ea typeface="+mn-ea"/>
                <a:cs typeface="Arial" panose="020B0604020202020204" pitchFamily="34" charset="0"/>
              </a:rPr>
              <a:t>What does it look like in practice?</a:t>
            </a:r>
          </a:p>
        </p:txBody>
      </p:sp>
      <p:pic>
        <p:nvPicPr>
          <p:cNvPr id="7" name="Picture Placeholder 6" descr="Shape&#10;&#10;Description automatically generated with low confidence">
            <a:extLst>
              <a:ext uri="{FF2B5EF4-FFF2-40B4-BE49-F238E27FC236}">
                <a16:creationId xmlns:a16="http://schemas.microsoft.com/office/drawing/2014/main" id="{35CD2156-A5BB-4022-9D30-EB8AAE5E4E78}"/>
              </a:ext>
            </a:extLst>
          </p:cNvPr>
          <p:cNvPicPr>
            <a:picLocks noGrp="1" noChangeAspect="1"/>
          </p:cNvPicPr>
          <p:nvPr>
            <p:ph type="pic" sz="quarter" idx="14"/>
          </p:nvPr>
        </p:nvPicPr>
        <p:blipFill rotWithShape="1">
          <a:blip r:embed="rId2"/>
          <a:srcRect t="375" b="375"/>
          <a:stretch/>
        </p:blipFill>
        <p:spPr>
          <a:xfrm>
            <a:off x="6715973" y="335812"/>
            <a:ext cx="5010912" cy="5010907"/>
          </a:xfrm>
          <a:solidFill>
            <a:srgbClr val="8A0000"/>
          </a:solidFill>
        </p:spPr>
      </p:pic>
    </p:spTree>
    <p:extLst>
      <p:ext uri="{BB962C8B-B14F-4D97-AF65-F5344CB8AC3E}">
        <p14:creationId xmlns:p14="http://schemas.microsoft.com/office/powerpoint/2010/main" val="18344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6E62E09-7004-4A2E-958A-28DD809AB402}"/>
              </a:ext>
            </a:extLst>
          </p:cNvPr>
          <p:cNvSpPr>
            <a:spLocks noGrp="1"/>
          </p:cNvSpPr>
          <p:nvPr>
            <p:ph type="title"/>
          </p:nvPr>
        </p:nvSpPr>
        <p:spPr>
          <a:xfrm>
            <a:off x="640079" y="884152"/>
            <a:ext cx="5144927" cy="733985"/>
          </a:xfrm>
        </p:spPr>
        <p:txBody>
          <a:bodyPr/>
          <a:lstStyle/>
          <a:p>
            <a:r>
              <a:rPr lang="en-US" dirty="0"/>
              <a:t>New &amp; Shiny Words!</a:t>
            </a:r>
          </a:p>
        </p:txBody>
      </p:sp>
      <p:sp>
        <p:nvSpPr>
          <p:cNvPr id="12" name="Text Placeholder 11">
            <a:extLst>
              <a:ext uri="{FF2B5EF4-FFF2-40B4-BE49-F238E27FC236}">
                <a16:creationId xmlns:a16="http://schemas.microsoft.com/office/drawing/2014/main" id="{DB21A584-7071-4718-B256-83681FB5FD94}"/>
              </a:ext>
            </a:extLst>
          </p:cNvPr>
          <p:cNvSpPr>
            <a:spLocks noGrp="1"/>
          </p:cNvSpPr>
          <p:nvPr>
            <p:ph type="body" sz="half" idx="2"/>
          </p:nvPr>
        </p:nvSpPr>
        <p:spPr/>
        <p:txBody>
          <a:bodyPr/>
          <a:lstStyle/>
          <a:p>
            <a:pPr algn="ctr"/>
            <a:r>
              <a:rPr lang="en-US" sz="2800" i="1" dirty="0"/>
              <a:t>“Anything not completely familiar became alien and dangerous.”</a:t>
            </a:r>
          </a:p>
          <a:p>
            <a:pPr algn="ctr"/>
            <a:r>
              <a:rPr lang="en-US" sz="1400" i="1" dirty="0"/>
              <a:t>Basic Text, Who is an Addict </a:t>
            </a:r>
          </a:p>
          <a:p>
            <a:endParaRPr lang="en-US" sz="1400" dirty="0"/>
          </a:p>
          <a:p>
            <a:endParaRPr lang="en-US" dirty="0"/>
          </a:p>
        </p:txBody>
      </p:sp>
      <p:sp>
        <p:nvSpPr>
          <p:cNvPr id="58" name="Rectangle: Rounded Corners 57">
            <a:extLst>
              <a:ext uri="{FF2B5EF4-FFF2-40B4-BE49-F238E27FC236}">
                <a16:creationId xmlns:a16="http://schemas.microsoft.com/office/drawing/2014/main" id="{7C44787C-9D69-4EC9-82E9-036DCB1D4982}"/>
              </a:ext>
            </a:extLst>
          </p:cNvPr>
          <p:cNvSpPr/>
          <p:nvPr/>
        </p:nvSpPr>
        <p:spPr>
          <a:xfrm>
            <a:off x="640079" y="6327866"/>
            <a:ext cx="1150621" cy="393610"/>
          </a:xfrm>
          <a:prstGeom prst="roundRect">
            <a:avLst>
              <a:gd name="adj" fmla="val 8785"/>
            </a:avLst>
          </a:prstGeom>
          <a:solidFill>
            <a:srgbClr val="F2F2F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75000"/>
                    <a:lumOff val="25000"/>
                  </a:schemeClr>
                </a:solidFill>
              </a:rPr>
              <a:t>NEZF FD 2021</a:t>
            </a:r>
          </a:p>
        </p:txBody>
      </p:sp>
      <p:pic>
        <p:nvPicPr>
          <p:cNvPr id="5" name="Picture Placeholder 4" descr="closeup of old-car wheels">
            <a:extLst>
              <a:ext uri="{FF2B5EF4-FFF2-40B4-BE49-F238E27FC236}">
                <a16:creationId xmlns:a16="http://schemas.microsoft.com/office/drawing/2014/main" id="{CA775DB0-EB24-DB4C-AB2C-20FB50C4B6BE}"/>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t="226" b="226"/>
          <a:stretch>
            <a:fillRect/>
          </a:stretch>
        </p:blipFill>
        <p:spPr/>
      </p:pic>
    </p:spTree>
    <p:extLst>
      <p:ext uri="{BB962C8B-B14F-4D97-AF65-F5344CB8AC3E}">
        <p14:creationId xmlns:p14="http://schemas.microsoft.com/office/powerpoint/2010/main" val="948418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96B69F7F-7BDF-4049-AB94-D24D1055CFD1}"/>
              </a:ext>
            </a:extLst>
          </p:cNvPr>
          <p:cNvSpPr>
            <a:spLocks noGrp="1"/>
          </p:cNvSpPr>
          <p:nvPr>
            <p:ph type="title"/>
          </p:nvPr>
        </p:nvSpPr>
        <p:spPr>
          <a:xfrm>
            <a:off x="640079" y="514929"/>
            <a:ext cx="5910095" cy="1480711"/>
          </a:xfrm>
        </p:spPr>
        <p:txBody>
          <a:bodyPr/>
          <a:lstStyle/>
          <a:p>
            <a:r>
              <a:rPr lang="en-US" dirty="0"/>
              <a:t>What is Fellowship Development? </a:t>
            </a:r>
          </a:p>
        </p:txBody>
      </p:sp>
      <p:sp>
        <p:nvSpPr>
          <p:cNvPr id="19" name="Text Placeholder 18">
            <a:extLst>
              <a:ext uri="{FF2B5EF4-FFF2-40B4-BE49-F238E27FC236}">
                <a16:creationId xmlns:a16="http://schemas.microsoft.com/office/drawing/2014/main" id="{4024D790-0AE9-488A-A1A9-F732CD7A0F1E}"/>
              </a:ext>
            </a:extLst>
          </p:cNvPr>
          <p:cNvSpPr>
            <a:spLocks noGrp="1"/>
          </p:cNvSpPr>
          <p:nvPr>
            <p:ph type="body" sz="quarter" idx="15"/>
          </p:nvPr>
        </p:nvSpPr>
        <p:spPr>
          <a:xfrm>
            <a:off x="640079" y="2526124"/>
            <a:ext cx="5334785" cy="1339294"/>
          </a:xfrm>
        </p:spPr>
        <p:txBody>
          <a:bodyPr/>
          <a:lstStyle/>
          <a:p>
            <a:r>
              <a:rPr lang="en-US" sz="1600" dirty="0">
                <a:effectLst/>
                <a:ea typeface="Calibri" panose="020F0502020204030204" pitchFamily="34" charset="0"/>
                <a:cs typeface="Times New Roman" panose="02020603050405020304" pitchFamily="18" charset="0"/>
              </a:rPr>
              <a:t>Development is "the act, process, or result of developing." </a:t>
            </a:r>
            <a:endParaRPr lang="en-US" sz="1600" dirty="0"/>
          </a:p>
          <a:p>
            <a:r>
              <a:rPr lang="en-US" sz="1600" dirty="0"/>
              <a:t>When we provide supportive services to any NA member, group, service body or NA community</a:t>
            </a:r>
          </a:p>
          <a:p>
            <a:r>
              <a:rPr lang="en-US" sz="1600" dirty="0"/>
              <a:t>We provide services formally and informally </a:t>
            </a:r>
          </a:p>
          <a:p>
            <a:r>
              <a:rPr lang="en-US" sz="1600" dirty="0"/>
              <a:t>There are core principles that support FD</a:t>
            </a:r>
          </a:p>
          <a:p>
            <a:r>
              <a:rPr lang="en-US" sz="1600" dirty="0"/>
              <a:t>Goal is to effectively communicate </a:t>
            </a:r>
          </a:p>
        </p:txBody>
      </p:sp>
      <p:sp>
        <p:nvSpPr>
          <p:cNvPr id="60" name="Rectangle: Rounded Corners 59">
            <a:extLst>
              <a:ext uri="{FF2B5EF4-FFF2-40B4-BE49-F238E27FC236}">
                <a16:creationId xmlns:a16="http://schemas.microsoft.com/office/drawing/2014/main" id="{7A736EEA-C797-4C08-B4D5-E836C0BCE331}"/>
              </a:ext>
            </a:extLst>
          </p:cNvPr>
          <p:cNvSpPr/>
          <p:nvPr/>
        </p:nvSpPr>
        <p:spPr>
          <a:xfrm>
            <a:off x="640079" y="6327866"/>
            <a:ext cx="1150621" cy="393610"/>
          </a:xfrm>
          <a:prstGeom prst="roundRect">
            <a:avLst>
              <a:gd name="adj" fmla="val 8785"/>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75000"/>
                    <a:lumOff val="25000"/>
                  </a:schemeClr>
                </a:solidFill>
              </a:rPr>
              <a:t>NEZF FD 2021</a:t>
            </a:r>
          </a:p>
        </p:txBody>
      </p:sp>
      <p:sp>
        <p:nvSpPr>
          <p:cNvPr id="53" name="Slide Number Placeholder 52">
            <a:extLst>
              <a:ext uri="{FF2B5EF4-FFF2-40B4-BE49-F238E27FC236}">
                <a16:creationId xmlns:a16="http://schemas.microsoft.com/office/drawing/2014/main" id="{D674A398-A2D9-421A-AAC4-14E16A9A1488}"/>
              </a:ext>
            </a:extLst>
          </p:cNvPr>
          <p:cNvSpPr>
            <a:spLocks noGrp="1"/>
          </p:cNvSpPr>
          <p:nvPr>
            <p:ph type="sldNum" sz="quarter" idx="19"/>
          </p:nvPr>
        </p:nvSpPr>
        <p:spPr>
          <a:xfrm>
            <a:off x="11230806" y="6327866"/>
            <a:ext cx="389686" cy="393610"/>
          </a:xfrm>
        </p:spPr>
        <p:txBody>
          <a:bodyPr/>
          <a:lstStyle/>
          <a:p>
            <a:fld id="{DCB4E619-4CA9-4A22-920F-20396BF50470}" type="slidenum">
              <a:rPr lang="en-US" smtClean="0"/>
              <a:pPr/>
              <a:t>4</a:t>
            </a:fld>
            <a:endParaRPr lang="en-US" dirty="0"/>
          </a:p>
        </p:txBody>
      </p:sp>
      <p:pic>
        <p:nvPicPr>
          <p:cNvPr id="3" name="Picture 2" descr="A drawing of a person&#10;&#10;Description automatically generated with low confidence">
            <a:extLst>
              <a:ext uri="{FF2B5EF4-FFF2-40B4-BE49-F238E27FC236}">
                <a16:creationId xmlns:a16="http://schemas.microsoft.com/office/drawing/2014/main" id="{7F4E230A-65F4-4CB4-A7D6-1010FB32ED9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403679" y="914400"/>
            <a:ext cx="3421182" cy="4357612"/>
          </a:xfrm>
          <a:prstGeom prst="rect">
            <a:avLst/>
          </a:prstGeom>
          <a:effectLst>
            <a:softEdge rad="0"/>
          </a:effectLst>
        </p:spPr>
      </p:pic>
    </p:spTree>
    <p:extLst>
      <p:ext uri="{BB962C8B-B14F-4D97-AF65-F5344CB8AC3E}">
        <p14:creationId xmlns:p14="http://schemas.microsoft.com/office/powerpoint/2010/main" val="7200951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96B69F7F-7BDF-4049-AB94-D24D1055CFD1}"/>
              </a:ext>
            </a:extLst>
          </p:cNvPr>
          <p:cNvSpPr>
            <a:spLocks noGrp="1"/>
          </p:cNvSpPr>
          <p:nvPr>
            <p:ph type="title"/>
          </p:nvPr>
        </p:nvSpPr>
        <p:spPr>
          <a:xfrm>
            <a:off x="3525520" y="246253"/>
            <a:ext cx="8094972" cy="1738877"/>
          </a:xfrm>
        </p:spPr>
        <p:txBody>
          <a:bodyPr vert="horz" lIns="91440" tIns="45720" rIns="91440" bIns="45720" rtlCol="0" anchor="b">
            <a:normAutofit/>
          </a:bodyPr>
          <a:lstStyle/>
          <a:p>
            <a:r>
              <a:rPr lang="en-US" b="1" kern="1200" dirty="0">
                <a:latin typeface="+mj-lt"/>
                <a:ea typeface="+mj-ea"/>
                <a:cs typeface="Arial" panose="020B0604020202020204" pitchFamily="34" charset="0"/>
              </a:rPr>
              <a:t>What does informal fellowship development look like?</a:t>
            </a:r>
          </a:p>
        </p:txBody>
      </p:sp>
      <p:sp>
        <p:nvSpPr>
          <p:cNvPr id="11" name="TextBox 10">
            <a:extLst>
              <a:ext uri="{FF2B5EF4-FFF2-40B4-BE49-F238E27FC236}">
                <a16:creationId xmlns:a16="http://schemas.microsoft.com/office/drawing/2014/main" id="{76F70EC9-90FC-4ED4-A8BD-1E6CD474C9B4}"/>
              </a:ext>
            </a:extLst>
          </p:cNvPr>
          <p:cNvSpPr txBox="1"/>
          <p:nvPr/>
        </p:nvSpPr>
        <p:spPr>
          <a:xfrm>
            <a:off x="301336" y="2483427"/>
            <a:ext cx="5696239" cy="3706235"/>
          </a:xfrm>
          <a:prstGeom prst="rect">
            <a:avLst/>
          </a:prstGeom>
        </p:spPr>
        <p:txBody>
          <a:bodyPr vert="horz" lIns="0" tIns="0" rIns="91440" bIns="45720" rtlCol="0">
            <a:normAutofit/>
          </a:bodyPr>
          <a:lstStyle/>
          <a:p>
            <a:pPr>
              <a:lnSpc>
                <a:spcPct val="90000"/>
              </a:lnSpc>
              <a:spcAft>
                <a:spcPts val="600"/>
              </a:spcAft>
            </a:pPr>
            <a:r>
              <a:rPr lang="en-US" sz="1400" i="1" dirty="0"/>
              <a:t>We have been doing in</a:t>
            </a:r>
            <a:r>
              <a:rPr lang="en-US" sz="1400" i="1" dirty="0">
                <a:effectLst/>
              </a:rPr>
              <a:t>formal fellowship development for years that has driven the growth of NA around the world. </a:t>
            </a:r>
            <a:r>
              <a:rPr lang="en-US" sz="1400" i="1" dirty="0"/>
              <a:t>There are </a:t>
            </a:r>
            <a:r>
              <a:rPr lang="en-US" sz="1400" i="1" dirty="0">
                <a:effectLst/>
              </a:rPr>
              <a:t>various ways NA communities can grow, thrive, and evolve. It does not require much planning and can be as simple as:</a:t>
            </a:r>
          </a:p>
          <a:p>
            <a:pPr>
              <a:lnSpc>
                <a:spcPct val="90000"/>
              </a:lnSpc>
              <a:spcAft>
                <a:spcPts val="600"/>
              </a:spcAft>
            </a:pPr>
            <a:endParaRPr lang="en-US" sz="1400" i="1" dirty="0">
              <a:effectLst/>
            </a:endParaRPr>
          </a:p>
          <a:p>
            <a:pPr marL="285750" indent="-285750">
              <a:lnSpc>
                <a:spcPct val="90000"/>
              </a:lnSpc>
              <a:spcAft>
                <a:spcPts val="600"/>
              </a:spcAft>
              <a:buFont typeface="Arial" panose="020B0604020202020204" pitchFamily="34" charset="0"/>
              <a:buChar char="•"/>
            </a:pPr>
            <a:r>
              <a:rPr lang="en-US" sz="1400" i="1" dirty="0"/>
              <a:t>S</a:t>
            </a:r>
            <a:r>
              <a:rPr lang="en-US" sz="1400" i="1" dirty="0">
                <a:effectLst/>
              </a:rPr>
              <a:t>ponsorship</a:t>
            </a:r>
          </a:p>
          <a:p>
            <a:pPr marL="285750" indent="-285750">
              <a:lnSpc>
                <a:spcPct val="90000"/>
              </a:lnSpc>
              <a:spcAft>
                <a:spcPts val="600"/>
              </a:spcAft>
              <a:buFont typeface="Arial" panose="020B0604020202020204" pitchFamily="34" charset="0"/>
              <a:buChar char="•"/>
            </a:pPr>
            <a:r>
              <a:rPr lang="en-US" sz="1400" i="1" dirty="0"/>
              <a:t>H</a:t>
            </a:r>
            <a:r>
              <a:rPr lang="en-US" sz="1400" i="1" dirty="0">
                <a:effectLst/>
              </a:rPr>
              <a:t>elping another member understand the </a:t>
            </a:r>
            <a:r>
              <a:rPr lang="en-US" sz="1400" i="1" dirty="0"/>
              <a:t>principles of the program </a:t>
            </a:r>
          </a:p>
          <a:p>
            <a:pPr marL="285750" indent="-285750">
              <a:lnSpc>
                <a:spcPct val="90000"/>
              </a:lnSpc>
              <a:spcAft>
                <a:spcPts val="600"/>
              </a:spcAft>
              <a:buFont typeface="Arial" panose="020B0604020202020204" pitchFamily="34" charset="0"/>
              <a:buChar char="•"/>
            </a:pPr>
            <a:r>
              <a:rPr lang="en-US" sz="1400" i="1" dirty="0"/>
              <a:t>Encouraging others to get involved with NA service</a:t>
            </a:r>
          </a:p>
          <a:p>
            <a:pPr marL="285750" indent="-285750">
              <a:lnSpc>
                <a:spcPct val="90000"/>
              </a:lnSpc>
              <a:spcAft>
                <a:spcPts val="600"/>
              </a:spcAft>
              <a:buFont typeface="Arial" panose="020B0604020202020204" pitchFamily="34" charset="0"/>
              <a:buChar char="•"/>
            </a:pPr>
            <a:r>
              <a:rPr lang="en-US" sz="1400" i="1" dirty="0"/>
              <a:t>Starting new meetings</a:t>
            </a:r>
          </a:p>
          <a:p>
            <a:pPr marL="285750" indent="-285750">
              <a:lnSpc>
                <a:spcPct val="90000"/>
              </a:lnSpc>
              <a:spcAft>
                <a:spcPts val="600"/>
              </a:spcAft>
              <a:buFont typeface="Arial" panose="020B0604020202020204" pitchFamily="34" charset="0"/>
              <a:buChar char="•"/>
            </a:pPr>
            <a:r>
              <a:rPr lang="en-US" sz="1400" i="1" dirty="0"/>
              <a:t>Traveling to support a new or struggling meeting</a:t>
            </a:r>
          </a:p>
          <a:p>
            <a:pPr marL="285750" indent="-285750">
              <a:lnSpc>
                <a:spcPct val="90000"/>
              </a:lnSpc>
              <a:spcAft>
                <a:spcPts val="600"/>
              </a:spcAft>
              <a:buFont typeface="Arial" panose="020B0604020202020204" pitchFamily="34" charset="0"/>
              <a:buChar char="•"/>
            </a:pPr>
            <a:r>
              <a:rPr lang="en-US" sz="1400" i="1" dirty="0"/>
              <a:t>Supplying literature to a new meeting </a:t>
            </a:r>
          </a:p>
          <a:p>
            <a:pPr>
              <a:lnSpc>
                <a:spcPct val="90000"/>
              </a:lnSpc>
              <a:spcAft>
                <a:spcPts val="600"/>
              </a:spcAft>
            </a:pPr>
            <a:endParaRPr lang="en-US" sz="1400" i="1" dirty="0"/>
          </a:p>
          <a:p>
            <a:pPr>
              <a:lnSpc>
                <a:spcPct val="90000"/>
              </a:lnSpc>
              <a:spcAft>
                <a:spcPts val="600"/>
              </a:spcAft>
            </a:pPr>
            <a:r>
              <a:rPr lang="en-US" sz="1400" i="1" dirty="0"/>
              <a:t>Can you think of other examples?? </a:t>
            </a:r>
          </a:p>
          <a:p>
            <a:pPr>
              <a:lnSpc>
                <a:spcPct val="90000"/>
              </a:lnSpc>
              <a:spcAft>
                <a:spcPts val="600"/>
              </a:spcAft>
            </a:pPr>
            <a:endParaRPr lang="en-US" sz="1400" dirty="0"/>
          </a:p>
        </p:txBody>
      </p:sp>
      <p:sp>
        <p:nvSpPr>
          <p:cNvPr id="53" name="Slide Number Placeholder 52" hidden="1">
            <a:extLst>
              <a:ext uri="{FF2B5EF4-FFF2-40B4-BE49-F238E27FC236}">
                <a16:creationId xmlns:a16="http://schemas.microsoft.com/office/drawing/2014/main" id="{D674A398-A2D9-421A-AAC4-14E16A9A1488}"/>
              </a:ext>
            </a:extLst>
          </p:cNvPr>
          <p:cNvSpPr>
            <a:spLocks noGrp="1"/>
          </p:cNvSpPr>
          <p:nvPr>
            <p:ph type="sldNum" sz="quarter" idx="19"/>
          </p:nvPr>
        </p:nvSpPr>
        <p:spPr/>
        <p:txBody>
          <a:bodyPr/>
          <a:lstStyle/>
          <a:p>
            <a:pPr>
              <a:spcAft>
                <a:spcPts val="600"/>
              </a:spcAft>
            </a:pPr>
            <a:fld id="{DCB4E619-4CA9-4A22-920F-20396BF50470}" type="slidenum">
              <a:rPr lang="en-US" smtClean="0"/>
              <a:pPr>
                <a:spcAft>
                  <a:spcPts val="600"/>
                </a:spcAft>
              </a:pPr>
              <a:t>5</a:t>
            </a:fld>
            <a:endParaRPr lang="en-US"/>
          </a:p>
        </p:txBody>
      </p:sp>
      <p:pic>
        <p:nvPicPr>
          <p:cNvPr id="15" name="Picture 14" descr="Diagram&#10;&#10;Description automatically generated with low confidence">
            <a:extLst>
              <a:ext uri="{FF2B5EF4-FFF2-40B4-BE49-F238E27FC236}">
                <a16:creationId xmlns:a16="http://schemas.microsoft.com/office/drawing/2014/main" id="{1D868E56-2CEF-4F20-9664-625BF6C60C31}"/>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7515394" y="2190139"/>
            <a:ext cx="4105098" cy="3170888"/>
          </a:xfrm>
          <a:prstGeom prst="rect">
            <a:avLst/>
          </a:prstGeom>
          <a:effectLst>
            <a:softEdge rad="215900"/>
          </a:effectLst>
        </p:spPr>
      </p:pic>
      <p:pic>
        <p:nvPicPr>
          <p:cNvPr id="23" name="Picture 22" descr="A picture containing clipart&#10;&#10;Description automatically generated">
            <a:extLst>
              <a:ext uri="{FF2B5EF4-FFF2-40B4-BE49-F238E27FC236}">
                <a16:creationId xmlns:a16="http://schemas.microsoft.com/office/drawing/2014/main" id="{CC8118C7-5D60-4F4D-A059-6FFAA2C3F717}"/>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5375284" y="4872871"/>
            <a:ext cx="1426575" cy="976312"/>
          </a:xfrm>
          <a:prstGeom prst="rect">
            <a:avLst/>
          </a:prstGeom>
          <a:effectLst>
            <a:softEdge rad="63500"/>
          </a:effectLst>
        </p:spPr>
      </p:pic>
      <p:sp>
        <p:nvSpPr>
          <p:cNvPr id="4" name="TextBox 3">
            <a:extLst>
              <a:ext uri="{FF2B5EF4-FFF2-40B4-BE49-F238E27FC236}">
                <a16:creationId xmlns:a16="http://schemas.microsoft.com/office/drawing/2014/main" id="{9C3C7F0A-D33F-4612-9F4E-88859AE0DFE6}"/>
              </a:ext>
            </a:extLst>
          </p:cNvPr>
          <p:cNvSpPr txBox="1"/>
          <p:nvPr/>
        </p:nvSpPr>
        <p:spPr>
          <a:xfrm>
            <a:off x="11288110" y="6400800"/>
            <a:ext cx="332381" cy="246221"/>
          </a:xfrm>
          <a:prstGeom prst="rect">
            <a:avLst/>
          </a:prstGeom>
          <a:noFill/>
        </p:spPr>
        <p:txBody>
          <a:bodyPr wrap="square" rtlCol="0">
            <a:spAutoFit/>
          </a:bodyPr>
          <a:lstStyle/>
          <a:p>
            <a:r>
              <a:rPr lang="en-US" sz="1000" dirty="0">
                <a:solidFill>
                  <a:schemeClr val="bg1"/>
                </a:solidFill>
              </a:rPr>
              <a:t>5</a:t>
            </a:r>
          </a:p>
        </p:txBody>
      </p:sp>
    </p:spTree>
    <p:extLst>
      <p:ext uri="{BB962C8B-B14F-4D97-AF65-F5344CB8AC3E}">
        <p14:creationId xmlns:p14="http://schemas.microsoft.com/office/powerpoint/2010/main" val="2405835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96B69F7F-7BDF-4049-AB94-D24D1055CFD1}"/>
              </a:ext>
            </a:extLst>
          </p:cNvPr>
          <p:cNvSpPr>
            <a:spLocks noGrp="1"/>
          </p:cNvSpPr>
          <p:nvPr>
            <p:ph type="title"/>
          </p:nvPr>
        </p:nvSpPr>
        <p:spPr>
          <a:xfrm>
            <a:off x="3525520" y="246253"/>
            <a:ext cx="8094972" cy="1738877"/>
          </a:xfrm>
        </p:spPr>
        <p:txBody>
          <a:bodyPr vert="horz" lIns="91440" tIns="45720" rIns="91440" bIns="45720" rtlCol="0" anchor="b">
            <a:normAutofit/>
          </a:bodyPr>
          <a:lstStyle/>
          <a:p>
            <a:r>
              <a:rPr lang="en-US" b="1" kern="1200" dirty="0">
                <a:latin typeface="+mj-lt"/>
                <a:ea typeface="+mj-ea"/>
                <a:cs typeface="Arial" panose="020B0604020202020204" pitchFamily="34" charset="0"/>
              </a:rPr>
              <a:t>What is </a:t>
            </a:r>
            <a:r>
              <a:rPr lang="en-US" b="1" i="1" kern="1200" dirty="0">
                <a:latin typeface="+mj-lt"/>
                <a:ea typeface="+mj-ea"/>
                <a:cs typeface="Arial" panose="020B0604020202020204" pitchFamily="34" charset="0"/>
              </a:rPr>
              <a:t>formal</a:t>
            </a:r>
            <a:r>
              <a:rPr lang="en-US" b="1" kern="1200" dirty="0">
                <a:latin typeface="+mj-lt"/>
                <a:ea typeface="+mj-ea"/>
                <a:cs typeface="Arial" panose="020B0604020202020204" pitchFamily="34" charset="0"/>
              </a:rPr>
              <a:t> Fellowship Development?</a:t>
            </a:r>
          </a:p>
        </p:txBody>
      </p:sp>
      <p:sp>
        <p:nvSpPr>
          <p:cNvPr id="11" name="TextBox 10">
            <a:extLst>
              <a:ext uri="{FF2B5EF4-FFF2-40B4-BE49-F238E27FC236}">
                <a16:creationId xmlns:a16="http://schemas.microsoft.com/office/drawing/2014/main" id="{76F70EC9-90FC-4ED4-A8BD-1E6CD474C9B4}"/>
              </a:ext>
            </a:extLst>
          </p:cNvPr>
          <p:cNvSpPr txBox="1"/>
          <p:nvPr/>
        </p:nvSpPr>
        <p:spPr>
          <a:xfrm>
            <a:off x="839788" y="3345873"/>
            <a:ext cx="5157787" cy="2843790"/>
          </a:xfrm>
          <a:prstGeom prst="rect">
            <a:avLst/>
          </a:prstGeom>
        </p:spPr>
        <p:txBody>
          <a:bodyPr vert="horz" lIns="0" tIns="0" rIns="91440" bIns="45720" rtlCol="0">
            <a:normAutofit/>
          </a:bodyPr>
          <a:lstStyle/>
          <a:p>
            <a:pPr>
              <a:lnSpc>
                <a:spcPct val="90000"/>
              </a:lnSpc>
              <a:spcAft>
                <a:spcPts val="600"/>
              </a:spcAft>
            </a:pPr>
            <a:r>
              <a:rPr lang="en-US" i="1" dirty="0">
                <a:effectLst/>
                <a:latin typeface="+mj-lt"/>
              </a:rPr>
              <a:t>Formal Fellowship Development describes </a:t>
            </a:r>
            <a:r>
              <a:rPr lang="en-US" i="1" dirty="0">
                <a:latin typeface="+mj-lt"/>
              </a:rPr>
              <a:t>how </a:t>
            </a:r>
            <a:r>
              <a:rPr lang="en-US" i="1" dirty="0">
                <a:effectLst/>
                <a:latin typeface="+mj-lt"/>
              </a:rPr>
              <a:t>NA communities can discuss and plan the various ways to grow, thrive, and evolve. This service gets demonstrated best when responding to the local Fellowship's needs through a planning process that involves developing strategies and priorities. The tasks will involve responding to the needs of the NA community.</a:t>
            </a:r>
          </a:p>
          <a:p>
            <a:pPr indent="-228600">
              <a:lnSpc>
                <a:spcPct val="90000"/>
              </a:lnSpc>
              <a:spcAft>
                <a:spcPts val="600"/>
              </a:spcAft>
              <a:buFont typeface="Arial" panose="020B0604020202020204" pitchFamily="34" charset="0"/>
              <a:buChar char="•"/>
            </a:pPr>
            <a:endParaRPr lang="en-US" sz="1400" dirty="0"/>
          </a:p>
        </p:txBody>
      </p:sp>
      <p:pic>
        <p:nvPicPr>
          <p:cNvPr id="5" name="Picture Placeholder 4" descr="Text&#10;&#10;Description automatically generated with medium confidence">
            <a:extLst>
              <a:ext uri="{FF2B5EF4-FFF2-40B4-BE49-F238E27FC236}">
                <a16:creationId xmlns:a16="http://schemas.microsoft.com/office/drawing/2014/main" id="{E7863212-3F7C-4DAD-8534-2CD0096BB63A}"/>
              </a:ext>
            </a:extLst>
          </p:cNvPr>
          <p:cNvPicPr>
            <a:picLocks noGrp="1" noChangeAspect="1"/>
          </p:cNvPicPr>
          <p:nvPr>
            <p:ph sz="quarter" idx="4"/>
          </p:nvPr>
        </p:nvPicPr>
        <p:blipFill rotWithShape="1">
          <a:blip r:embed="rId3">
            <a:extLst>
              <a:ext uri="{837473B0-CC2E-450A-ABE3-18F120FF3D39}">
                <a1611:picAttrSrcUrl xmlns:a1611="http://schemas.microsoft.com/office/drawing/2016/11/main" r:id="rId4"/>
              </a:ext>
            </a:extLst>
          </a:blip>
          <a:srcRect l="2649" r="3371" b="1"/>
          <a:stretch/>
        </p:blipFill>
        <p:spPr>
          <a:xfrm>
            <a:off x="6437304" y="2839199"/>
            <a:ext cx="5183188" cy="3350464"/>
          </a:xfrm>
          <a:noFill/>
          <a:effectLst>
            <a:softEdge rad="50800"/>
          </a:effectLst>
        </p:spPr>
      </p:pic>
      <p:sp>
        <p:nvSpPr>
          <p:cNvPr id="53" name="Slide Number Placeholder 52" hidden="1">
            <a:extLst>
              <a:ext uri="{FF2B5EF4-FFF2-40B4-BE49-F238E27FC236}">
                <a16:creationId xmlns:a16="http://schemas.microsoft.com/office/drawing/2014/main" id="{D674A398-A2D9-421A-AAC4-14E16A9A1488}"/>
              </a:ext>
            </a:extLst>
          </p:cNvPr>
          <p:cNvSpPr>
            <a:spLocks noGrp="1"/>
          </p:cNvSpPr>
          <p:nvPr>
            <p:ph type="sldNum" sz="quarter" idx="19"/>
          </p:nvPr>
        </p:nvSpPr>
        <p:spPr/>
        <p:txBody>
          <a:bodyPr/>
          <a:lstStyle/>
          <a:p>
            <a:pPr>
              <a:spcAft>
                <a:spcPts val="600"/>
              </a:spcAft>
            </a:pPr>
            <a:fld id="{DCB4E619-4CA9-4A22-920F-20396BF50470}" type="slidenum">
              <a:rPr lang="en-US" smtClean="0"/>
              <a:pPr>
                <a:spcAft>
                  <a:spcPts val="600"/>
                </a:spcAft>
              </a:pPr>
              <a:t>6</a:t>
            </a:fld>
            <a:endParaRPr lang="en-US"/>
          </a:p>
        </p:txBody>
      </p:sp>
      <p:sp>
        <p:nvSpPr>
          <p:cNvPr id="2" name="TextBox 1">
            <a:extLst>
              <a:ext uri="{FF2B5EF4-FFF2-40B4-BE49-F238E27FC236}">
                <a16:creationId xmlns:a16="http://schemas.microsoft.com/office/drawing/2014/main" id="{B3BE6A48-70B2-4C56-A904-A8A874F2DA4D}"/>
              </a:ext>
            </a:extLst>
          </p:cNvPr>
          <p:cNvSpPr txBox="1"/>
          <p:nvPr/>
        </p:nvSpPr>
        <p:spPr>
          <a:xfrm>
            <a:off x="11298621" y="6400800"/>
            <a:ext cx="290340" cy="246221"/>
          </a:xfrm>
          <a:prstGeom prst="rect">
            <a:avLst/>
          </a:prstGeom>
          <a:noFill/>
        </p:spPr>
        <p:txBody>
          <a:bodyPr wrap="square" rtlCol="0">
            <a:spAutoFit/>
          </a:bodyPr>
          <a:lstStyle/>
          <a:p>
            <a:r>
              <a:rPr lang="en-US" sz="1000" dirty="0">
                <a:solidFill>
                  <a:schemeClr val="bg1"/>
                </a:solidFill>
              </a:rPr>
              <a:t>6</a:t>
            </a:r>
          </a:p>
        </p:txBody>
      </p:sp>
    </p:spTree>
    <p:extLst>
      <p:ext uri="{BB962C8B-B14F-4D97-AF65-F5344CB8AC3E}">
        <p14:creationId xmlns:p14="http://schemas.microsoft.com/office/powerpoint/2010/main" val="1068577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6E62E09-7004-4A2E-958A-28DD809AB402}"/>
              </a:ext>
            </a:extLst>
          </p:cNvPr>
          <p:cNvSpPr>
            <a:spLocks noGrp="1"/>
          </p:cNvSpPr>
          <p:nvPr>
            <p:ph type="title"/>
          </p:nvPr>
        </p:nvSpPr>
        <p:spPr>
          <a:xfrm>
            <a:off x="640079" y="504420"/>
            <a:ext cx="5563294" cy="1147736"/>
          </a:xfrm>
        </p:spPr>
        <p:txBody>
          <a:bodyPr/>
          <a:lstStyle/>
          <a:p>
            <a:r>
              <a:rPr lang="en-US" dirty="0"/>
              <a:t>What does Fellowship Development look like in practice?</a:t>
            </a:r>
          </a:p>
        </p:txBody>
      </p:sp>
      <p:sp>
        <p:nvSpPr>
          <p:cNvPr id="12" name="Text Placeholder 11">
            <a:extLst>
              <a:ext uri="{FF2B5EF4-FFF2-40B4-BE49-F238E27FC236}">
                <a16:creationId xmlns:a16="http://schemas.microsoft.com/office/drawing/2014/main" id="{DB21A584-7071-4718-B256-83681FB5FD94}"/>
              </a:ext>
            </a:extLst>
          </p:cNvPr>
          <p:cNvSpPr>
            <a:spLocks noGrp="1"/>
          </p:cNvSpPr>
          <p:nvPr>
            <p:ph type="body" sz="half" idx="2"/>
          </p:nvPr>
        </p:nvSpPr>
        <p:spPr>
          <a:xfrm>
            <a:off x="640079" y="2588026"/>
            <a:ext cx="4815148" cy="3158147"/>
          </a:xfrm>
        </p:spPr>
        <p:txBody>
          <a:bodyPr>
            <a:normAutofit fontScale="62500" lnSpcReduction="20000"/>
          </a:bodyPr>
          <a:lstStyle/>
          <a:p>
            <a:pPr marL="342900" indent="-342900">
              <a:buFont typeface="Arial" panose="020B0604020202020204" pitchFamily="34" charset="0"/>
              <a:buChar char="•"/>
            </a:pPr>
            <a:r>
              <a:rPr lang="en-US" sz="2600" dirty="0">
                <a:latin typeface="+mj-lt"/>
              </a:rPr>
              <a:t>Supporting NA communities </a:t>
            </a:r>
          </a:p>
          <a:p>
            <a:pPr marL="342900" indent="-342900">
              <a:buFont typeface="Arial" panose="020B0604020202020204" pitchFamily="34" charset="0"/>
              <a:buChar char="•"/>
            </a:pPr>
            <a:r>
              <a:rPr lang="en-US" sz="2600" dirty="0">
                <a:latin typeface="+mj-lt"/>
              </a:rPr>
              <a:t>Developing ways to hear their needs and plan ways to fulfill those needs </a:t>
            </a:r>
          </a:p>
          <a:p>
            <a:pPr marL="342900" indent="-342900">
              <a:buFont typeface="Arial" panose="020B0604020202020204" pitchFamily="34" charset="0"/>
              <a:buChar char="•"/>
            </a:pPr>
            <a:r>
              <a:rPr lang="en-US" sz="2600" dirty="0">
                <a:latin typeface="+mj-lt"/>
              </a:rPr>
              <a:t>Helping train trusted servants</a:t>
            </a:r>
          </a:p>
          <a:p>
            <a:pPr marL="342900" indent="-342900">
              <a:buFont typeface="Arial" panose="020B0604020202020204" pitchFamily="34" charset="0"/>
              <a:buChar char="•"/>
            </a:pPr>
            <a:r>
              <a:rPr lang="en-US" sz="2600" dirty="0">
                <a:latin typeface="+mj-lt"/>
              </a:rPr>
              <a:t>Providing opportunities for collaboration </a:t>
            </a:r>
          </a:p>
          <a:p>
            <a:pPr marL="342900" indent="-342900">
              <a:buFont typeface="Arial" panose="020B0604020202020204" pitchFamily="34" charset="0"/>
              <a:buChar char="•"/>
            </a:pPr>
            <a:r>
              <a:rPr lang="en-US" sz="2600" dirty="0">
                <a:latin typeface="+mj-lt"/>
              </a:rPr>
              <a:t>Helping members/groups participate in NA service</a:t>
            </a:r>
          </a:p>
          <a:p>
            <a:pPr marL="342900" indent="-342900">
              <a:buFont typeface="Arial" panose="020B0604020202020204" pitchFamily="34" charset="0"/>
              <a:buChar char="•"/>
            </a:pPr>
            <a:r>
              <a:rPr lang="en-US" sz="2600" dirty="0">
                <a:latin typeface="+mj-lt"/>
              </a:rPr>
              <a:t>Searching out underserved communities </a:t>
            </a:r>
          </a:p>
          <a:p>
            <a:pPr marL="342900" indent="-342900">
              <a:buFont typeface="Arial" panose="020B0604020202020204" pitchFamily="34" charset="0"/>
              <a:buChar char="•"/>
            </a:pPr>
            <a:r>
              <a:rPr lang="en-US" sz="2600" dirty="0">
                <a:latin typeface="+mj-lt"/>
              </a:rPr>
              <a:t>Collaborating with Public Relations in raising awareness of NA and how to find us</a:t>
            </a:r>
          </a:p>
          <a:p>
            <a:pPr marL="342900" indent="-342900">
              <a:buFont typeface="Arial" panose="020B0604020202020204" pitchFamily="34" charset="0"/>
              <a:buChar char="•"/>
            </a:pPr>
            <a:r>
              <a:rPr lang="en-US" sz="2600" dirty="0">
                <a:latin typeface="+mj-lt"/>
              </a:rPr>
              <a:t>Developing umbrella approach to service</a:t>
            </a:r>
          </a:p>
          <a:p>
            <a:pPr marL="342900" indent="-342900">
              <a:buFont typeface="Arial" panose="020B0604020202020204" pitchFamily="34" charset="0"/>
              <a:buChar char="•"/>
            </a:pPr>
            <a:endParaRPr lang="en-US" sz="2400" dirty="0">
              <a:latin typeface="+mj-lt"/>
            </a:endParaRPr>
          </a:p>
          <a:p>
            <a:pPr marL="342900" indent="-342900">
              <a:buFont typeface="Arial" panose="020B0604020202020204" pitchFamily="34" charset="0"/>
              <a:buChar char="•"/>
            </a:pPr>
            <a:endParaRPr lang="en-US" sz="2400" dirty="0">
              <a:latin typeface="+mj-lt"/>
            </a:endParaRPr>
          </a:p>
          <a:p>
            <a:pPr marL="342900" indent="-342900">
              <a:buFont typeface="Arial" panose="020B0604020202020204" pitchFamily="34" charset="0"/>
              <a:buChar char="•"/>
            </a:pPr>
            <a:endParaRPr lang="en-US" sz="2400" dirty="0">
              <a:latin typeface="+mj-lt"/>
            </a:endParaRPr>
          </a:p>
          <a:p>
            <a:pPr marL="342900" indent="-342900">
              <a:buFont typeface="Arial" panose="020B0604020202020204" pitchFamily="34" charset="0"/>
              <a:buChar char="•"/>
            </a:pPr>
            <a:endParaRPr lang="en-US" sz="2400" dirty="0">
              <a:latin typeface="+mj-lt"/>
            </a:endParaRPr>
          </a:p>
          <a:p>
            <a:pPr marL="342900" indent="-342900">
              <a:buFont typeface="Arial" panose="020B0604020202020204" pitchFamily="34" charset="0"/>
              <a:buChar char="•"/>
            </a:pPr>
            <a:endParaRPr lang="en-US" sz="2400" dirty="0">
              <a:latin typeface="+mj-lt"/>
            </a:endParaRPr>
          </a:p>
          <a:p>
            <a:endParaRPr lang="en-US" dirty="0"/>
          </a:p>
        </p:txBody>
      </p:sp>
      <p:sp>
        <p:nvSpPr>
          <p:cNvPr id="58" name="Rectangle: Rounded Corners 57">
            <a:extLst>
              <a:ext uri="{FF2B5EF4-FFF2-40B4-BE49-F238E27FC236}">
                <a16:creationId xmlns:a16="http://schemas.microsoft.com/office/drawing/2014/main" id="{7C44787C-9D69-4EC9-82E9-036DCB1D4982}"/>
              </a:ext>
            </a:extLst>
          </p:cNvPr>
          <p:cNvSpPr/>
          <p:nvPr/>
        </p:nvSpPr>
        <p:spPr>
          <a:xfrm>
            <a:off x="640079" y="6327866"/>
            <a:ext cx="1150621" cy="393610"/>
          </a:xfrm>
          <a:prstGeom prst="roundRect">
            <a:avLst>
              <a:gd name="adj" fmla="val 8785"/>
            </a:avLst>
          </a:prstGeom>
          <a:solidFill>
            <a:srgbClr val="F2F2F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75000"/>
                    <a:lumOff val="25000"/>
                  </a:schemeClr>
                </a:solidFill>
              </a:rPr>
              <a:t>NEZF FD 2021</a:t>
            </a:r>
          </a:p>
        </p:txBody>
      </p:sp>
      <p:pic>
        <p:nvPicPr>
          <p:cNvPr id="6" name="Picture Placeholder 5" descr="person holding umbrella in front of red door">
            <a:extLst>
              <a:ext uri="{FF2B5EF4-FFF2-40B4-BE49-F238E27FC236}">
                <a16:creationId xmlns:a16="http://schemas.microsoft.com/office/drawing/2014/main" id="{293AAE8D-77DF-48AD-9316-297E522678AD}"/>
              </a:ext>
            </a:extLst>
          </p:cNvPr>
          <p:cNvPicPr>
            <a:picLocks noGrp="1" noChangeAspect="1"/>
          </p:cNvPicPr>
          <p:nvPr>
            <p:ph type="pic" idx="1"/>
          </p:nvPr>
        </p:nvPicPr>
        <p:blipFill>
          <a:blip r:embed="rId3"/>
          <a:srcRect t="280" b="280"/>
          <a:stretch>
            <a:fillRect/>
          </a:stretch>
        </p:blipFill>
        <p:spPr/>
      </p:pic>
    </p:spTree>
    <p:extLst>
      <p:ext uri="{BB962C8B-B14F-4D97-AF65-F5344CB8AC3E}">
        <p14:creationId xmlns:p14="http://schemas.microsoft.com/office/powerpoint/2010/main" val="3396714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F01A071-338D-4D5A-BE90-3F5726F01B83}"/>
              </a:ext>
            </a:extLst>
          </p:cNvPr>
          <p:cNvSpPr>
            <a:spLocks noGrp="1"/>
          </p:cNvSpPr>
          <p:nvPr>
            <p:ph type="title"/>
          </p:nvPr>
        </p:nvSpPr>
        <p:spPr/>
        <p:txBody>
          <a:bodyPr/>
          <a:lstStyle/>
          <a:p>
            <a:pPr algn="ctr"/>
            <a:r>
              <a:rPr lang="en-US" sz="2800" dirty="0"/>
              <a:t>Challenges to fellowship development and growth</a:t>
            </a:r>
          </a:p>
        </p:txBody>
      </p:sp>
      <p:sp>
        <p:nvSpPr>
          <p:cNvPr id="17" name="Text Placeholder 16">
            <a:extLst>
              <a:ext uri="{FF2B5EF4-FFF2-40B4-BE49-F238E27FC236}">
                <a16:creationId xmlns:a16="http://schemas.microsoft.com/office/drawing/2014/main" id="{2775E0DB-8B4F-485F-8415-F8F9045C1E39}"/>
              </a:ext>
            </a:extLst>
          </p:cNvPr>
          <p:cNvSpPr>
            <a:spLocks noGrp="1"/>
          </p:cNvSpPr>
          <p:nvPr>
            <p:ph type="body" sz="quarter" idx="20"/>
          </p:nvPr>
        </p:nvSpPr>
        <p:spPr>
          <a:xfrm>
            <a:off x="5215795" y="2526124"/>
            <a:ext cx="3387177" cy="3291840"/>
          </a:xfrm>
        </p:spPr>
        <p:txBody>
          <a:bodyPr/>
          <a:lstStyle/>
          <a:p>
            <a:r>
              <a:rPr lang="en-US" sz="1800" dirty="0">
                <a:latin typeface="+mj-lt"/>
              </a:rPr>
              <a:t>Lack of trusted servants </a:t>
            </a:r>
          </a:p>
          <a:p>
            <a:r>
              <a:rPr lang="en-US" sz="1800" dirty="0">
                <a:latin typeface="+mj-lt"/>
              </a:rPr>
              <a:t>Inconsistency in service delivery; less services offered to groups </a:t>
            </a:r>
          </a:p>
          <a:p>
            <a:r>
              <a:rPr lang="en-US" sz="1800" dirty="0">
                <a:latin typeface="+mj-lt"/>
              </a:rPr>
              <a:t>Fewer available meetings</a:t>
            </a:r>
          </a:p>
          <a:p>
            <a:r>
              <a:rPr lang="en-US" sz="1800" dirty="0">
                <a:latin typeface="+mj-lt"/>
              </a:rPr>
              <a:t>Low public awareness of NA</a:t>
            </a:r>
          </a:p>
        </p:txBody>
      </p:sp>
      <p:sp>
        <p:nvSpPr>
          <p:cNvPr id="16" name="Text Placeholder 15">
            <a:extLst>
              <a:ext uri="{FF2B5EF4-FFF2-40B4-BE49-F238E27FC236}">
                <a16:creationId xmlns:a16="http://schemas.microsoft.com/office/drawing/2014/main" id="{6A4B00A2-8957-4883-BF2C-980043E124C5}"/>
              </a:ext>
            </a:extLst>
          </p:cNvPr>
          <p:cNvSpPr>
            <a:spLocks noGrp="1"/>
          </p:cNvSpPr>
          <p:nvPr>
            <p:ph type="body" sz="quarter" idx="16"/>
          </p:nvPr>
        </p:nvSpPr>
        <p:spPr/>
        <p:txBody>
          <a:bodyPr/>
          <a:lstStyle/>
          <a:p>
            <a:r>
              <a:rPr lang="en-US" sz="1800" dirty="0">
                <a:latin typeface="+mj-lt"/>
              </a:rPr>
              <a:t>Geographical boundaries</a:t>
            </a:r>
          </a:p>
          <a:p>
            <a:r>
              <a:rPr lang="en-US" sz="1800" dirty="0">
                <a:latin typeface="+mj-lt"/>
              </a:rPr>
              <a:t>Language barriers</a:t>
            </a:r>
          </a:p>
          <a:p>
            <a:r>
              <a:rPr lang="en-US" sz="1800" dirty="0">
                <a:latin typeface="+mj-lt"/>
              </a:rPr>
              <a:t>Competition from other Twelve Step, Religious, or Treatment programs in the same community</a:t>
            </a:r>
          </a:p>
        </p:txBody>
      </p:sp>
      <p:sp>
        <p:nvSpPr>
          <p:cNvPr id="41" name="Rectangle: Rounded Corners 40">
            <a:extLst>
              <a:ext uri="{FF2B5EF4-FFF2-40B4-BE49-F238E27FC236}">
                <a16:creationId xmlns:a16="http://schemas.microsoft.com/office/drawing/2014/main" id="{590299DC-93E7-4276-B2CA-3EAC7970D19A}"/>
              </a:ext>
            </a:extLst>
          </p:cNvPr>
          <p:cNvSpPr/>
          <p:nvPr/>
        </p:nvSpPr>
        <p:spPr>
          <a:xfrm>
            <a:off x="640079" y="6327866"/>
            <a:ext cx="1150621" cy="393610"/>
          </a:xfrm>
          <a:prstGeom prst="roundRect">
            <a:avLst>
              <a:gd name="adj" fmla="val 8785"/>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75000"/>
                    <a:lumOff val="25000"/>
                  </a:schemeClr>
                </a:solidFill>
              </a:rPr>
              <a:t>NEZF FD 2021</a:t>
            </a:r>
          </a:p>
        </p:txBody>
      </p:sp>
      <p:sp>
        <p:nvSpPr>
          <p:cNvPr id="28" name="Slide Number Placeholder 27">
            <a:extLst>
              <a:ext uri="{FF2B5EF4-FFF2-40B4-BE49-F238E27FC236}">
                <a16:creationId xmlns:a16="http://schemas.microsoft.com/office/drawing/2014/main" id="{4BAF6A24-4ECF-4F26-AAE3-EE8BD08C1B7C}"/>
              </a:ext>
            </a:extLst>
          </p:cNvPr>
          <p:cNvSpPr>
            <a:spLocks noGrp="1"/>
          </p:cNvSpPr>
          <p:nvPr>
            <p:ph type="sldNum" sz="quarter" idx="19"/>
          </p:nvPr>
        </p:nvSpPr>
        <p:spPr/>
        <p:txBody>
          <a:bodyPr/>
          <a:lstStyle/>
          <a:p>
            <a:fld id="{DCB4E619-4CA9-4A22-920F-20396BF50470}" type="slidenum">
              <a:rPr lang="en-US" smtClean="0"/>
              <a:pPr/>
              <a:t>8</a:t>
            </a:fld>
            <a:endParaRPr lang="en-US" dirty="0"/>
          </a:p>
        </p:txBody>
      </p:sp>
      <p:pic>
        <p:nvPicPr>
          <p:cNvPr id="5" name="Picture Placeholder 4" descr="Green shoots sprouting from the ground">
            <a:extLst>
              <a:ext uri="{FF2B5EF4-FFF2-40B4-BE49-F238E27FC236}">
                <a16:creationId xmlns:a16="http://schemas.microsoft.com/office/drawing/2014/main" id="{4677E719-62C2-48E0-8FDD-BFBBFE348B90}"/>
              </a:ext>
            </a:extLst>
          </p:cNvPr>
          <p:cNvPicPr>
            <a:picLocks noGrp="1" noChangeAspect="1"/>
          </p:cNvPicPr>
          <p:nvPr>
            <p:ph type="pic" sz="quarter" idx="14"/>
          </p:nvPr>
        </p:nvPicPr>
        <p:blipFill>
          <a:blip r:embed="rId3"/>
          <a:srcRect l="25471" r="25471"/>
          <a:stretch>
            <a:fillRect/>
          </a:stretch>
        </p:blipFill>
        <p:spPr/>
      </p:pic>
    </p:spTree>
    <p:extLst>
      <p:ext uri="{BB962C8B-B14F-4D97-AF65-F5344CB8AC3E}">
        <p14:creationId xmlns:p14="http://schemas.microsoft.com/office/powerpoint/2010/main" val="24666109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F01A071-338D-4D5A-BE90-3F5726F01B83}"/>
              </a:ext>
            </a:extLst>
          </p:cNvPr>
          <p:cNvSpPr>
            <a:spLocks noGrp="1"/>
          </p:cNvSpPr>
          <p:nvPr>
            <p:ph type="title"/>
          </p:nvPr>
        </p:nvSpPr>
        <p:spPr/>
        <p:txBody>
          <a:bodyPr/>
          <a:lstStyle/>
          <a:p>
            <a:pPr algn="ctr"/>
            <a:r>
              <a:rPr lang="en-US" sz="2800" dirty="0"/>
              <a:t>Benefits of formal Fellowship Development service  </a:t>
            </a:r>
          </a:p>
        </p:txBody>
      </p:sp>
      <p:sp>
        <p:nvSpPr>
          <p:cNvPr id="17" name="Text Placeholder 16">
            <a:extLst>
              <a:ext uri="{FF2B5EF4-FFF2-40B4-BE49-F238E27FC236}">
                <a16:creationId xmlns:a16="http://schemas.microsoft.com/office/drawing/2014/main" id="{2775E0DB-8B4F-485F-8415-F8F9045C1E39}"/>
              </a:ext>
            </a:extLst>
          </p:cNvPr>
          <p:cNvSpPr>
            <a:spLocks noGrp="1"/>
          </p:cNvSpPr>
          <p:nvPr>
            <p:ph type="body" sz="quarter" idx="20"/>
          </p:nvPr>
        </p:nvSpPr>
        <p:spPr/>
        <p:txBody>
          <a:bodyPr/>
          <a:lstStyle/>
          <a:p>
            <a:r>
              <a:rPr lang="en-US" sz="1800" dirty="0">
                <a:latin typeface="+mj-lt"/>
              </a:rPr>
              <a:t>Development is synonymous with evolution</a:t>
            </a:r>
          </a:p>
          <a:p>
            <a:r>
              <a:rPr lang="en-US" sz="1800" dirty="0">
                <a:latin typeface="+mj-lt"/>
              </a:rPr>
              <a:t>Adapting to the change in times, and membership needs</a:t>
            </a:r>
          </a:p>
          <a:p>
            <a:r>
              <a:rPr lang="en-US" sz="1800" dirty="0">
                <a:latin typeface="+mj-lt"/>
              </a:rPr>
              <a:t>Rooted in growth, unity, and support</a:t>
            </a:r>
          </a:p>
          <a:p>
            <a:r>
              <a:rPr lang="en-US" sz="1800" dirty="0">
                <a:latin typeface="+mj-lt"/>
              </a:rPr>
              <a:t>More consistent service delivery </a:t>
            </a:r>
          </a:p>
          <a:p>
            <a:endParaRPr lang="en-US" sz="1800" dirty="0">
              <a:latin typeface="+mj-lt"/>
            </a:endParaRPr>
          </a:p>
        </p:txBody>
      </p:sp>
      <p:sp>
        <p:nvSpPr>
          <p:cNvPr id="16" name="Text Placeholder 15">
            <a:extLst>
              <a:ext uri="{FF2B5EF4-FFF2-40B4-BE49-F238E27FC236}">
                <a16:creationId xmlns:a16="http://schemas.microsoft.com/office/drawing/2014/main" id="{6A4B00A2-8957-4883-BF2C-980043E124C5}"/>
              </a:ext>
            </a:extLst>
          </p:cNvPr>
          <p:cNvSpPr>
            <a:spLocks noGrp="1"/>
          </p:cNvSpPr>
          <p:nvPr>
            <p:ph type="body" sz="quarter" idx="16"/>
          </p:nvPr>
        </p:nvSpPr>
        <p:spPr/>
        <p:txBody>
          <a:bodyPr/>
          <a:lstStyle/>
          <a:p>
            <a:r>
              <a:rPr lang="en-US" sz="1800" dirty="0">
                <a:latin typeface="+mj-lt"/>
              </a:rPr>
              <a:t>Better trained trusted servants</a:t>
            </a:r>
          </a:p>
          <a:p>
            <a:r>
              <a:rPr lang="en-US" sz="1800" dirty="0">
                <a:latin typeface="+mj-lt"/>
              </a:rPr>
              <a:t>Planning centered and purpose-driven</a:t>
            </a:r>
          </a:p>
          <a:p>
            <a:r>
              <a:rPr lang="en-US" sz="1800" dirty="0">
                <a:latin typeface="+mj-lt"/>
              </a:rPr>
              <a:t>Creativity breaths life into services</a:t>
            </a:r>
          </a:p>
          <a:p>
            <a:r>
              <a:rPr lang="en-US" sz="1800" dirty="0">
                <a:latin typeface="+mj-lt"/>
              </a:rPr>
              <a:t>Avoiding complacency with our service delivery </a:t>
            </a:r>
          </a:p>
        </p:txBody>
      </p:sp>
      <p:sp>
        <p:nvSpPr>
          <p:cNvPr id="22" name="Rectangle: Rounded Corners 21">
            <a:extLst>
              <a:ext uri="{FF2B5EF4-FFF2-40B4-BE49-F238E27FC236}">
                <a16:creationId xmlns:a16="http://schemas.microsoft.com/office/drawing/2014/main" id="{5A00AE9C-1AA0-4C74-B1A1-888D976F28BD}"/>
              </a:ext>
            </a:extLst>
          </p:cNvPr>
          <p:cNvSpPr/>
          <p:nvPr/>
        </p:nvSpPr>
        <p:spPr>
          <a:xfrm>
            <a:off x="640079" y="6327866"/>
            <a:ext cx="1150621" cy="393610"/>
          </a:xfrm>
          <a:prstGeom prst="roundRect">
            <a:avLst>
              <a:gd name="adj" fmla="val 8785"/>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75000"/>
                    <a:lumOff val="25000"/>
                  </a:schemeClr>
                </a:solidFill>
              </a:rPr>
              <a:t>NEZF FD 2021</a:t>
            </a:r>
          </a:p>
        </p:txBody>
      </p:sp>
      <p:sp>
        <p:nvSpPr>
          <p:cNvPr id="28" name="Slide Number Placeholder 27">
            <a:extLst>
              <a:ext uri="{FF2B5EF4-FFF2-40B4-BE49-F238E27FC236}">
                <a16:creationId xmlns:a16="http://schemas.microsoft.com/office/drawing/2014/main" id="{4BAF6A24-4ECF-4F26-AAE3-EE8BD08C1B7C}"/>
              </a:ext>
            </a:extLst>
          </p:cNvPr>
          <p:cNvSpPr>
            <a:spLocks noGrp="1"/>
          </p:cNvSpPr>
          <p:nvPr>
            <p:ph type="sldNum" sz="quarter" idx="19"/>
          </p:nvPr>
        </p:nvSpPr>
        <p:spPr/>
        <p:txBody>
          <a:bodyPr/>
          <a:lstStyle/>
          <a:p>
            <a:fld id="{DCB4E619-4CA9-4A22-920F-20396BF50470}" type="slidenum">
              <a:rPr lang="en-US" smtClean="0"/>
              <a:pPr/>
              <a:t>9</a:t>
            </a:fld>
            <a:endParaRPr lang="en-US" dirty="0"/>
          </a:p>
        </p:txBody>
      </p:sp>
      <p:pic>
        <p:nvPicPr>
          <p:cNvPr id="6" name="Picture Placeholder 5" descr="Sunlight in the forest">
            <a:extLst>
              <a:ext uri="{FF2B5EF4-FFF2-40B4-BE49-F238E27FC236}">
                <a16:creationId xmlns:a16="http://schemas.microsoft.com/office/drawing/2014/main" id="{20E90004-EE57-459A-A5A9-44577BBAA999}"/>
              </a:ext>
            </a:extLst>
          </p:cNvPr>
          <p:cNvPicPr>
            <a:picLocks noGrp="1" noChangeAspect="1"/>
          </p:cNvPicPr>
          <p:nvPr>
            <p:ph type="pic" sz="quarter" idx="14"/>
          </p:nvPr>
        </p:nvPicPr>
        <p:blipFill>
          <a:blip r:embed="rId3"/>
          <a:srcRect l="25458" r="25458"/>
          <a:stretch>
            <a:fillRect/>
          </a:stretch>
        </p:blipFill>
        <p:spPr/>
      </p:pic>
    </p:spTree>
    <p:extLst>
      <p:ext uri="{BB962C8B-B14F-4D97-AF65-F5344CB8AC3E}">
        <p14:creationId xmlns:p14="http://schemas.microsoft.com/office/powerpoint/2010/main" val="17514418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Custom 28">
      <a:dk1>
        <a:srgbClr val="000000"/>
      </a:dk1>
      <a:lt1>
        <a:srgbClr val="FFFFFF"/>
      </a:lt1>
      <a:dk2>
        <a:srgbClr val="44546A"/>
      </a:dk2>
      <a:lt2>
        <a:srgbClr val="D9D9D9"/>
      </a:lt2>
      <a:accent1>
        <a:srgbClr val="FFC000"/>
      </a:accent1>
      <a:accent2>
        <a:srgbClr val="C00000"/>
      </a:accent2>
      <a:accent3>
        <a:srgbClr val="8A0000"/>
      </a:accent3>
      <a:accent4>
        <a:srgbClr val="462340"/>
      </a:accent4>
      <a:accent5>
        <a:srgbClr val="4A7260"/>
      </a:accent5>
      <a:accent6>
        <a:srgbClr val="70AD47"/>
      </a:accent6>
      <a:hlink>
        <a:srgbClr val="0070C0"/>
      </a:hlink>
      <a:folHlink>
        <a:srgbClr val="954F72"/>
      </a:folHlink>
    </a:clrScheme>
    <a:fontScheme name="Custom 38">
      <a:majorFont>
        <a:latin typeface="Century Gothic"/>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11580736_Creative red presentation_AAS_v4" id="{92D194E9-A401-43C6-BDAC-5124B887A5F9}" vid="{B9DD00D5-6552-49FD-AE3B-0CB17047214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5466AFDE-A9D6-4DD8-B471-43BFA03A3F3E}">
  <ds:schemaRefs>
    <ds:schemaRef ds:uri="http://schemas.microsoft.com/sharepoint/v3/contenttype/forms"/>
  </ds:schemaRefs>
</ds:datastoreItem>
</file>

<file path=customXml/itemProps2.xml><?xml version="1.0" encoding="utf-8"?>
<ds:datastoreItem xmlns:ds="http://schemas.openxmlformats.org/officeDocument/2006/customXml" ds:itemID="{0AAA3571-52B9-4794-9A69-E71F204CB9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F8F95F1-64A1-4047-9BA0-D956C2834297}">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Creative red presentation</Template>
  <TotalTime>5235</TotalTime>
  <Words>1682</Words>
  <Application>Microsoft Office PowerPoint</Application>
  <PresentationFormat>Widescreen</PresentationFormat>
  <Paragraphs>112</Paragraphs>
  <Slides>14</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Century Gothic</vt:lpstr>
      <vt:lpstr>Office Theme</vt:lpstr>
      <vt:lpstr>What is Fellowship Development?</vt:lpstr>
      <vt:lpstr>Topics</vt:lpstr>
      <vt:lpstr>New &amp; Shiny Words!</vt:lpstr>
      <vt:lpstr>What is Fellowship Development? </vt:lpstr>
      <vt:lpstr>What does informal fellowship development look like?</vt:lpstr>
      <vt:lpstr>What is formal Fellowship Development?</vt:lpstr>
      <vt:lpstr>What does Fellowship Development look like in practice?</vt:lpstr>
      <vt:lpstr>Challenges to fellowship development and growth</vt:lpstr>
      <vt:lpstr>Benefits of formal Fellowship Development service  </vt:lpstr>
      <vt:lpstr>Growth means change.  Basic Text, Recovery &amp; Relapse</vt:lpstr>
      <vt:lpstr>Using what we have available…</vt:lpstr>
      <vt:lpstr>Planning for NA services asks us to think ahead, take time to prepare, and develop action plans to reach identified goals. Planning Basics</vt:lpstr>
      <vt:lpstr>Fellowship Development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Fellowship Development?</dc:title>
  <dc:creator>Kris Record</dc:creator>
  <cp:lastModifiedBy>Kris Record</cp:lastModifiedBy>
  <cp:revision>42</cp:revision>
  <dcterms:created xsi:type="dcterms:W3CDTF">2021-02-25T22:36:42Z</dcterms:created>
  <dcterms:modified xsi:type="dcterms:W3CDTF">2021-04-20T11:22:51Z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