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7" r:id="rId2"/>
    <p:sldId id="258" r:id="rId3"/>
    <p:sldId id="276" r:id="rId4"/>
    <p:sldId id="278" r:id="rId5"/>
    <p:sldId id="280" r:id="rId6"/>
    <p:sldId id="275" r:id="rId7"/>
    <p:sldId id="270" r:id="rId8"/>
    <p:sldId id="277" r:id="rId9"/>
    <p:sldId id="271" r:id="rId10"/>
    <p:sldId id="272" r:id="rId11"/>
    <p:sldId id="262" r:id="rId12"/>
    <p:sldId id="263" r:id="rId13"/>
    <p:sldId id="269" r:id="rId1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81D9"/>
    <a:srgbClr val="F39C29"/>
    <a:srgbClr val="777777"/>
    <a:srgbClr val="8C3FC5"/>
    <a:srgbClr val="5C5C5C"/>
    <a:srgbClr val="4B4B4B"/>
    <a:srgbClr val="4040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C3854F-3DCD-4385-895E-240FEA68911E}" type="doc">
      <dgm:prSet loTypeId="urn:microsoft.com/office/officeart/2005/8/layout/radial6" loCatId="cycle" qsTypeId="urn:microsoft.com/office/officeart/2005/8/quickstyle/simple1" qsCatId="simple" csTypeId="urn:microsoft.com/office/officeart/2005/8/colors/accent0_1" csCatId="mainScheme" phldr="1"/>
      <dgm:spPr/>
      <dgm:t>
        <a:bodyPr/>
        <a:lstStyle/>
        <a:p>
          <a:endParaRPr lang="en-US"/>
        </a:p>
      </dgm:t>
    </dgm:pt>
    <dgm:pt modelId="{8A63A9E4-8CF4-4FE9-8DC7-D4F2F98741EA}">
      <dgm:prSet phldrT="[Text]"/>
      <dgm:spPr>
        <a:solidFill>
          <a:schemeClr val="accent4"/>
        </a:solidFill>
      </dgm:spPr>
      <dgm:t>
        <a:bodyPr/>
        <a:lstStyle/>
        <a:p>
          <a:r>
            <a:rPr lang="en-US" b="1" dirty="0">
              <a:latin typeface="+mj-lt"/>
            </a:rPr>
            <a:t>GATHERING</a:t>
          </a:r>
        </a:p>
        <a:p>
          <a:r>
            <a:rPr lang="en-US" b="1" dirty="0">
              <a:latin typeface="+mj-lt"/>
            </a:rPr>
            <a:t>INFORMATION</a:t>
          </a:r>
        </a:p>
      </dgm:t>
    </dgm:pt>
    <dgm:pt modelId="{05870E21-0442-496D-A721-9968E7369F4C}" type="parTrans" cxnId="{7E4351A8-7F1E-4F05-AAEA-B65C7CEB00FB}">
      <dgm:prSet/>
      <dgm:spPr/>
      <dgm:t>
        <a:bodyPr/>
        <a:lstStyle/>
        <a:p>
          <a:endParaRPr lang="en-US" b="1">
            <a:latin typeface="+mj-lt"/>
          </a:endParaRPr>
        </a:p>
      </dgm:t>
    </dgm:pt>
    <dgm:pt modelId="{D6B479BD-B7D5-4F7E-8E07-32CD6A4E0245}" type="sibTrans" cxnId="{7E4351A8-7F1E-4F05-AAEA-B65C7CEB00FB}">
      <dgm:prSet/>
      <dgm:spPr/>
      <dgm:t>
        <a:bodyPr/>
        <a:lstStyle/>
        <a:p>
          <a:endParaRPr lang="en-US" b="1">
            <a:latin typeface="+mj-lt"/>
          </a:endParaRPr>
        </a:p>
      </dgm:t>
    </dgm:pt>
    <dgm:pt modelId="{3DE1F196-D721-4AC5-870E-5DE74743472E}">
      <dgm:prSet phldrT="[Text]" custT="1"/>
      <dgm:spPr>
        <a:solidFill>
          <a:srgbClr val="F39C29"/>
        </a:solidFill>
      </dgm:spPr>
      <dgm:t>
        <a:bodyPr lIns="0" tIns="0" rIns="0" bIns="0"/>
        <a:lstStyle/>
        <a:p>
          <a:r>
            <a:rPr lang="en-US" sz="1300" b="1" dirty="0">
              <a:latin typeface="+mj-lt"/>
            </a:rPr>
            <a:t>IDENTIFYING AND PRIORITIZING ISSUES/ BRAINSTORMING GOALS AND SOLUTIONS</a:t>
          </a:r>
        </a:p>
      </dgm:t>
    </dgm:pt>
    <dgm:pt modelId="{A4491C01-3FA1-4E95-B390-F4AA487C9994}" type="parTrans" cxnId="{2C4A8A71-B96C-4B24-A3D0-65F2327B2CB5}">
      <dgm:prSet/>
      <dgm:spPr/>
      <dgm:t>
        <a:bodyPr/>
        <a:lstStyle/>
        <a:p>
          <a:endParaRPr lang="en-US" b="1">
            <a:latin typeface="+mj-lt"/>
          </a:endParaRPr>
        </a:p>
      </dgm:t>
    </dgm:pt>
    <dgm:pt modelId="{8AA365D9-57BD-4F72-9A3E-C6100643D149}" type="sibTrans" cxnId="{2C4A8A71-B96C-4B24-A3D0-65F2327B2CB5}">
      <dgm:prSet/>
      <dgm:spPr/>
      <dgm:t>
        <a:bodyPr/>
        <a:lstStyle/>
        <a:p>
          <a:endParaRPr lang="en-US" b="1">
            <a:latin typeface="+mj-lt"/>
          </a:endParaRPr>
        </a:p>
      </dgm:t>
    </dgm:pt>
    <dgm:pt modelId="{AF59F404-CBD5-407D-916E-04240D7584D7}">
      <dgm:prSet phldrT="[Text]"/>
      <dgm:spPr>
        <a:solidFill>
          <a:schemeClr val="accent2"/>
        </a:solidFill>
      </dgm:spPr>
      <dgm:t>
        <a:bodyPr/>
        <a:lstStyle/>
        <a:p>
          <a:r>
            <a:rPr lang="en-US" b="1">
              <a:latin typeface="+mj-lt"/>
            </a:rPr>
            <a:t>CREATING PROJECT PLANS</a:t>
          </a:r>
        </a:p>
      </dgm:t>
    </dgm:pt>
    <dgm:pt modelId="{F15DC45C-CC1D-4849-9B62-2A55A9D883B7}" type="parTrans" cxnId="{4E87A656-7CC3-47BC-A200-133D52D36927}">
      <dgm:prSet/>
      <dgm:spPr/>
      <dgm:t>
        <a:bodyPr/>
        <a:lstStyle/>
        <a:p>
          <a:endParaRPr lang="en-US" b="1">
            <a:latin typeface="+mj-lt"/>
          </a:endParaRPr>
        </a:p>
      </dgm:t>
    </dgm:pt>
    <dgm:pt modelId="{714AC599-032F-4873-8E49-FE120B85562C}" type="sibTrans" cxnId="{4E87A656-7CC3-47BC-A200-133D52D36927}">
      <dgm:prSet/>
      <dgm:spPr/>
      <dgm:t>
        <a:bodyPr/>
        <a:lstStyle/>
        <a:p>
          <a:endParaRPr lang="en-US" b="1">
            <a:latin typeface="+mj-lt"/>
          </a:endParaRPr>
        </a:p>
      </dgm:t>
    </dgm:pt>
    <dgm:pt modelId="{88A7B452-2B35-45DA-9945-706544663A38}">
      <dgm:prSet/>
      <dgm:spPr>
        <a:solidFill>
          <a:srgbClr val="B381D9"/>
        </a:solidFill>
      </dgm:spPr>
      <dgm:t>
        <a:bodyPr/>
        <a:lstStyle/>
        <a:p>
          <a:r>
            <a:rPr lang="en-US" b="1">
              <a:latin typeface="+mj-lt"/>
            </a:rPr>
            <a:t>MONITORING AND EVALUATING</a:t>
          </a:r>
        </a:p>
      </dgm:t>
    </dgm:pt>
    <dgm:pt modelId="{8E8A5B5C-861B-4AD3-9127-B4AF9DD6A53A}" type="parTrans" cxnId="{DBECF1CE-36BD-45A3-8516-C9F6FFFA98E0}">
      <dgm:prSet/>
      <dgm:spPr/>
      <dgm:t>
        <a:bodyPr/>
        <a:lstStyle/>
        <a:p>
          <a:endParaRPr lang="en-US" b="1">
            <a:latin typeface="+mj-lt"/>
          </a:endParaRPr>
        </a:p>
      </dgm:t>
    </dgm:pt>
    <dgm:pt modelId="{3D925408-489D-4498-A5AE-3BC689F16C72}" type="sibTrans" cxnId="{DBECF1CE-36BD-45A3-8516-C9F6FFFA98E0}">
      <dgm:prSet/>
      <dgm:spPr/>
      <dgm:t>
        <a:bodyPr/>
        <a:lstStyle/>
        <a:p>
          <a:endParaRPr lang="en-US" b="1">
            <a:latin typeface="+mj-lt"/>
          </a:endParaRPr>
        </a:p>
      </dgm:t>
    </dgm:pt>
    <dgm:pt modelId="{D52AAE67-E7E5-418A-8F5C-BCD662428A12}">
      <dgm:prSet phldrT="[Text]"/>
      <dgm:spPr>
        <a:solidFill>
          <a:srgbClr val="FFFF00"/>
        </a:solidFill>
        <a:ln w="57150"/>
      </dgm:spPr>
      <dgm:t>
        <a:bodyPr/>
        <a:lstStyle/>
        <a:p>
          <a:r>
            <a:rPr lang="en-US" b="1">
              <a:latin typeface="Agency FB" panose="020B0503020202020204" pitchFamily="34" charset="0"/>
            </a:rPr>
            <a:t>THE PLANNING CYCLE</a:t>
          </a:r>
        </a:p>
      </dgm:t>
    </dgm:pt>
    <dgm:pt modelId="{464DA0F7-C245-42B1-99F6-EAAFD002201F}" type="sibTrans" cxnId="{9889BC9A-25C3-4B24-A291-A25CFF3ACD11}">
      <dgm:prSet/>
      <dgm:spPr/>
      <dgm:t>
        <a:bodyPr/>
        <a:lstStyle/>
        <a:p>
          <a:endParaRPr lang="en-US" b="1">
            <a:latin typeface="+mj-lt"/>
          </a:endParaRPr>
        </a:p>
      </dgm:t>
    </dgm:pt>
    <dgm:pt modelId="{D293BCB0-C55C-44F4-9992-3072F5D4B409}" type="parTrans" cxnId="{9889BC9A-25C3-4B24-A291-A25CFF3ACD11}">
      <dgm:prSet/>
      <dgm:spPr/>
      <dgm:t>
        <a:bodyPr/>
        <a:lstStyle/>
        <a:p>
          <a:endParaRPr lang="en-US" b="1">
            <a:latin typeface="+mj-lt"/>
          </a:endParaRPr>
        </a:p>
      </dgm:t>
    </dgm:pt>
    <dgm:pt modelId="{1BD8A061-278F-4A10-B9F5-D4138289F205}" type="pres">
      <dgm:prSet presAssocID="{0DC3854F-3DCD-4385-895E-240FEA68911E}" presName="Name0" presStyleCnt="0">
        <dgm:presLayoutVars>
          <dgm:chMax val="1"/>
          <dgm:dir/>
          <dgm:animLvl val="ctr"/>
          <dgm:resizeHandles val="exact"/>
        </dgm:presLayoutVars>
      </dgm:prSet>
      <dgm:spPr/>
    </dgm:pt>
    <dgm:pt modelId="{F3E26959-3037-4B6B-BA97-CCBB9C2CEA1D}" type="pres">
      <dgm:prSet presAssocID="{D52AAE67-E7E5-418A-8F5C-BCD662428A12}" presName="centerShape" presStyleLbl="node0" presStyleIdx="0" presStyleCnt="1" custScaleX="80709" custScaleY="80709"/>
      <dgm:spPr/>
    </dgm:pt>
    <dgm:pt modelId="{0118FBE5-682B-4C7E-8870-9979A5EBC87E}" type="pres">
      <dgm:prSet presAssocID="{8A63A9E4-8CF4-4FE9-8DC7-D4F2F98741EA}" presName="node" presStyleLbl="node1" presStyleIdx="0" presStyleCnt="4" custScaleX="172949" custScaleY="172949">
        <dgm:presLayoutVars>
          <dgm:bulletEnabled val="1"/>
        </dgm:presLayoutVars>
      </dgm:prSet>
      <dgm:spPr/>
    </dgm:pt>
    <dgm:pt modelId="{5BFA24DC-A58B-4B99-AC3F-E53142E02F04}" type="pres">
      <dgm:prSet presAssocID="{8A63A9E4-8CF4-4FE9-8DC7-D4F2F98741EA}" presName="dummy" presStyleCnt="0"/>
      <dgm:spPr/>
    </dgm:pt>
    <dgm:pt modelId="{AF2E7027-8F64-4FA0-AFA9-65BE732E7E8F}" type="pres">
      <dgm:prSet presAssocID="{D6B479BD-B7D5-4F7E-8E07-32CD6A4E0245}" presName="sibTrans" presStyleLbl="sibTrans2D1" presStyleIdx="0" presStyleCnt="4"/>
      <dgm:spPr/>
    </dgm:pt>
    <dgm:pt modelId="{B032A3E8-086E-4696-A203-1C44E34800E8}" type="pres">
      <dgm:prSet presAssocID="{3DE1F196-D721-4AC5-870E-5DE74743472E}" presName="node" presStyleLbl="node1" presStyleIdx="1" presStyleCnt="4" custScaleX="172949" custScaleY="172949">
        <dgm:presLayoutVars>
          <dgm:bulletEnabled val="1"/>
        </dgm:presLayoutVars>
      </dgm:prSet>
      <dgm:spPr/>
    </dgm:pt>
    <dgm:pt modelId="{5287905C-DA3E-4430-B9B7-C3B329BDB139}" type="pres">
      <dgm:prSet presAssocID="{3DE1F196-D721-4AC5-870E-5DE74743472E}" presName="dummy" presStyleCnt="0"/>
      <dgm:spPr/>
    </dgm:pt>
    <dgm:pt modelId="{EB305AF3-CD50-4E6A-9B95-08C99F6BF9ED}" type="pres">
      <dgm:prSet presAssocID="{8AA365D9-57BD-4F72-9A3E-C6100643D149}" presName="sibTrans" presStyleLbl="sibTrans2D1" presStyleIdx="1" presStyleCnt="4"/>
      <dgm:spPr/>
    </dgm:pt>
    <dgm:pt modelId="{FA6A280D-2A3E-4F0D-8BE7-34B5EAA411BA}" type="pres">
      <dgm:prSet presAssocID="{AF59F404-CBD5-407D-916E-04240D7584D7}" presName="node" presStyleLbl="node1" presStyleIdx="2" presStyleCnt="4" custScaleX="172949" custScaleY="172949">
        <dgm:presLayoutVars>
          <dgm:bulletEnabled val="1"/>
        </dgm:presLayoutVars>
      </dgm:prSet>
      <dgm:spPr/>
    </dgm:pt>
    <dgm:pt modelId="{E761F775-C50B-40D3-8087-009863269BF1}" type="pres">
      <dgm:prSet presAssocID="{AF59F404-CBD5-407D-916E-04240D7584D7}" presName="dummy" presStyleCnt="0"/>
      <dgm:spPr/>
    </dgm:pt>
    <dgm:pt modelId="{A422B3A2-7D8E-488E-B3AD-C1D0E0E2CF35}" type="pres">
      <dgm:prSet presAssocID="{714AC599-032F-4873-8E49-FE120B85562C}" presName="sibTrans" presStyleLbl="sibTrans2D1" presStyleIdx="2" presStyleCnt="4"/>
      <dgm:spPr/>
    </dgm:pt>
    <dgm:pt modelId="{9D5673C2-9ED3-4976-8D77-95235A752933}" type="pres">
      <dgm:prSet presAssocID="{88A7B452-2B35-45DA-9945-706544663A38}" presName="node" presStyleLbl="node1" presStyleIdx="3" presStyleCnt="4" custScaleX="172949" custScaleY="172949">
        <dgm:presLayoutVars>
          <dgm:bulletEnabled val="1"/>
        </dgm:presLayoutVars>
      </dgm:prSet>
      <dgm:spPr/>
    </dgm:pt>
    <dgm:pt modelId="{3927A82A-5B69-4725-AA83-669753D1F2F0}" type="pres">
      <dgm:prSet presAssocID="{88A7B452-2B35-45DA-9945-706544663A38}" presName="dummy" presStyleCnt="0"/>
      <dgm:spPr/>
    </dgm:pt>
    <dgm:pt modelId="{FE2681A2-7C1E-47C3-B1A2-3E0EB536EE0F}" type="pres">
      <dgm:prSet presAssocID="{3D925408-489D-4498-A5AE-3BC689F16C72}" presName="sibTrans" presStyleLbl="sibTrans2D1" presStyleIdx="3" presStyleCnt="4"/>
      <dgm:spPr/>
    </dgm:pt>
  </dgm:ptLst>
  <dgm:cxnLst>
    <dgm:cxn modelId="{419C4F1A-398F-425D-93BF-261B8B0DB62A}" type="presOf" srcId="{3DE1F196-D721-4AC5-870E-5DE74743472E}" destId="{B032A3E8-086E-4696-A203-1C44E34800E8}" srcOrd="0" destOrd="0" presId="urn:microsoft.com/office/officeart/2005/8/layout/radial6"/>
    <dgm:cxn modelId="{7E0BA41C-3D86-42E6-89F2-23DB81FAF368}" type="presOf" srcId="{AF59F404-CBD5-407D-916E-04240D7584D7}" destId="{FA6A280D-2A3E-4F0D-8BE7-34B5EAA411BA}" srcOrd="0" destOrd="0" presId="urn:microsoft.com/office/officeart/2005/8/layout/radial6"/>
    <dgm:cxn modelId="{99169C32-7C95-487B-A624-35CE8B53DDC1}" type="presOf" srcId="{8A63A9E4-8CF4-4FE9-8DC7-D4F2F98741EA}" destId="{0118FBE5-682B-4C7E-8870-9979A5EBC87E}" srcOrd="0" destOrd="0" presId="urn:microsoft.com/office/officeart/2005/8/layout/radial6"/>
    <dgm:cxn modelId="{CE21896D-0356-41D7-ABF4-D1574FCC1E7F}" type="presOf" srcId="{D52AAE67-E7E5-418A-8F5C-BCD662428A12}" destId="{F3E26959-3037-4B6B-BA97-CCBB9C2CEA1D}" srcOrd="0" destOrd="0" presId="urn:microsoft.com/office/officeart/2005/8/layout/radial6"/>
    <dgm:cxn modelId="{2C4A8A71-B96C-4B24-A3D0-65F2327B2CB5}" srcId="{D52AAE67-E7E5-418A-8F5C-BCD662428A12}" destId="{3DE1F196-D721-4AC5-870E-5DE74743472E}" srcOrd="1" destOrd="0" parTransId="{A4491C01-3FA1-4E95-B390-F4AA487C9994}" sibTransId="{8AA365D9-57BD-4F72-9A3E-C6100643D149}"/>
    <dgm:cxn modelId="{4E87A656-7CC3-47BC-A200-133D52D36927}" srcId="{D52AAE67-E7E5-418A-8F5C-BCD662428A12}" destId="{AF59F404-CBD5-407D-916E-04240D7584D7}" srcOrd="2" destOrd="0" parTransId="{F15DC45C-CC1D-4849-9B62-2A55A9D883B7}" sibTransId="{714AC599-032F-4873-8E49-FE120B85562C}"/>
    <dgm:cxn modelId="{24603598-A0D2-4556-9923-D83BE93D736C}" type="presOf" srcId="{3D925408-489D-4498-A5AE-3BC689F16C72}" destId="{FE2681A2-7C1E-47C3-B1A2-3E0EB536EE0F}" srcOrd="0" destOrd="0" presId="urn:microsoft.com/office/officeart/2005/8/layout/radial6"/>
    <dgm:cxn modelId="{9889BC9A-25C3-4B24-A291-A25CFF3ACD11}" srcId="{0DC3854F-3DCD-4385-895E-240FEA68911E}" destId="{D52AAE67-E7E5-418A-8F5C-BCD662428A12}" srcOrd="0" destOrd="0" parTransId="{D293BCB0-C55C-44F4-9992-3072F5D4B409}" sibTransId="{464DA0F7-C245-42B1-99F6-EAAFD002201F}"/>
    <dgm:cxn modelId="{7E4351A8-7F1E-4F05-AAEA-B65C7CEB00FB}" srcId="{D52AAE67-E7E5-418A-8F5C-BCD662428A12}" destId="{8A63A9E4-8CF4-4FE9-8DC7-D4F2F98741EA}" srcOrd="0" destOrd="0" parTransId="{05870E21-0442-496D-A721-9968E7369F4C}" sibTransId="{D6B479BD-B7D5-4F7E-8E07-32CD6A4E0245}"/>
    <dgm:cxn modelId="{AE8FC4BE-14D1-47B8-A5AA-40D8F6AC902C}" type="presOf" srcId="{D6B479BD-B7D5-4F7E-8E07-32CD6A4E0245}" destId="{AF2E7027-8F64-4FA0-AFA9-65BE732E7E8F}" srcOrd="0" destOrd="0" presId="urn:microsoft.com/office/officeart/2005/8/layout/radial6"/>
    <dgm:cxn modelId="{DBECF1CE-36BD-45A3-8516-C9F6FFFA98E0}" srcId="{D52AAE67-E7E5-418A-8F5C-BCD662428A12}" destId="{88A7B452-2B35-45DA-9945-706544663A38}" srcOrd="3" destOrd="0" parTransId="{8E8A5B5C-861B-4AD3-9127-B4AF9DD6A53A}" sibTransId="{3D925408-489D-4498-A5AE-3BC689F16C72}"/>
    <dgm:cxn modelId="{B2C7F3D3-7ECB-4EE2-B897-B6222C488876}" type="presOf" srcId="{714AC599-032F-4873-8E49-FE120B85562C}" destId="{A422B3A2-7D8E-488E-B3AD-C1D0E0E2CF35}" srcOrd="0" destOrd="0" presId="urn:microsoft.com/office/officeart/2005/8/layout/radial6"/>
    <dgm:cxn modelId="{17B2FED6-1852-4D1C-8A2A-A0EC7274CF78}" type="presOf" srcId="{0DC3854F-3DCD-4385-895E-240FEA68911E}" destId="{1BD8A061-278F-4A10-B9F5-D4138289F205}" srcOrd="0" destOrd="0" presId="urn:microsoft.com/office/officeart/2005/8/layout/radial6"/>
    <dgm:cxn modelId="{4D3E1CDE-C928-4552-92C3-84A76593D351}" type="presOf" srcId="{88A7B452-2B35-45DA-9945-706544663A38}" destId="{9D5673C2-9ED3-4976-8D77-95235A752933}" srcOrd="0" destOrd="0" presId="urn:microsoft.com/office/officeart/2005/8/layout/radial6"/>
    <dgm:cxn modelId="{048D72F6-A500-4632-81C0-EED23E8D9A7A}" type="presOf" srcId="{8AA365D9-57BD-4F72-9A3E-C6100643D149}" destId="{EB305AF3-CD50-4E6A-9B95-08C99F6BF9ED}" srcOrd="0" destOrd="0" presId="urn:microsoft.com/office/officeart/2005/8/layout/radial6"/>
    <dgm:cxn modelId="{E381D4DE-EBAB-4CF8-A874-00E2A87E28C9}" type="presParOf" srcId="{1BD8A061-278F-4A10-B9F5-D4138289F205}" destId="{F3E26959-3037-4B6B-BA97-CCBB9C2CEA1D}" srcOrd="0" destOrd="0" presId="urn:microsoft.com/office/officeart/2005/8/layout/radial6"/>
    <dgm:cxn modelId="{B9C0FDBD-5927-46C3-93EF-CDE5AC3B84C4}" type="presParOf" srcId="{1BD8A061-278F-4A10-B9F5-D4138289F205}" destId="{0118FBE5-682B-4C7E-8870-9979A5EBC87E}" srcOrd="1" destOrd="0" presId="urn:microsoft.com/office/officeart/2005/8/layout/radial6"/>
    <dgm:cxn modelId="{2CF843F3-8457-4F87-9D40-E2EB171A2A4D}" type="presParOf" srcId="{1BD8A061-278F-4A10-B9F5-D4138289F205}" destId="{5BFA24DC-A58B-4B99-AC3F-E53142E02F04}" srcOrd="2" destOrd="0" presId="urn:microsoft.com/office/officeart/2005/8/layout/radial6"/>
    <dgm:cxn modelId="{0A0F56F5-D92E-4019-BA0E-19A198DC02CE}" type="presParOf" srcId="{1BD8A061-278F-4A10-B9F5-D4138289F205}" destId="{AF2E7027-8F64-4FA0-AFA9-65BE732E7E8F}" srcOrd="3" destOrd="0" presId="urn:microsoft.com/office/officeart/2005/8/layout/radial6"/>
    <dgm:cxn modelId="{47AD8692-ED42-4673-92A2-D6FBEA71BC9C}" type="presParOf" srcId="{1BD8A061-278F-4A10-B9F5-D4138289F205}" destId="{B032A3E8-086E-4696-A203-1C44E34800E8}" srcOrd="4" destOrd="0" presId="urn:microsoft.com/office/officeart/2005/8/layout/radial6"/>
    <dgm:cxn modelId="{B75CD42C-FF14-448C-843A-BB329326368B}" type="presParOf" srcId="{1BD8A061-278F-4A10-B9F5-D4138289F205}" destId="{5287905C-DA3E-4430-B9B7-C3B329BDB139}" srcOrd="5" destOrd="0" presId="urn:microsoft.com/office/officeart/2005/8/layout/radial6"/>
    <dgm:cxn modelId="{2064CC57-11BD-4E48-A75A-2F6EA953CB8E}" type="presParOf" srcId="{1BD8A061-278F-4A10-B9F5-D4138289F205}" destId="{EB305AF3-CD50-4E6A-9B95-08C99F6BF9ED}" srcOrd="6" destOrd="0" presId="urn:microsoft.com/office/officeart/2005/8/layout/radial6"/>
    <dgm:cxn modelId="{670CC507-4300-4DC5-B6EF-E6E7A76E56B0}" type="presParOf" srcId="{1BD8A061-278F-4A10-B9F5-D4138289F205}" destId="{FA6A280D-2A3E-4F0D-8BE7-34B5EAA411BA}" srcOrd="7" destOrd="0" presId="urn:microsoft.com/office/officeart/2005/8/layout/radial6"/>
    <dgm:cxn modelId="{0CD1B171-119F-40C3-AF6D-3B26029FDE19}" type="presParOf" srcId="{1BD8A061-278F-4A10-B9F5-D4138289F205}" destId="{E761F775-C50B-40D3-8087-009863269BF1}" srcOrd="8" destOrd="0" presId="urn:microsoft.com/office/officeart/2005/8/layout/radial6"/>
    <dgm:cxn modelId="{216A7017-F614-497F-9225-D321344CCFB6}" type="presParOf" srcId="{1BD8A061-278F-4A10-B9F5-D4138289F205}" destId="{A422B3A2-7D8E-488E-B3AD-C1D0E0E2CF35}" srcOrd="9" destOrd="0" presId="urn:microsoft.com/office/officeart/2005/8/layout/radial6"/>
    <dgm:cxn modelId="{41CC733C-3460-41A8-B235-1C0857810F58}" type="presParOf" srcId="{1BD8A061-278F-4A10-B9F5-D4138289F205}" destId="{9D5673C2-9ED3-4976-8D77-95235A752933}" srcOrd="10" destOrd="0" presId="urn:microsoft.com/office/officeart/2005/8/layout/radial6"/>
    <dgm:cxn modelId="{8C5E1D64-E135-48CD-B4B8-8364CA7AA319}" type="presParOf" srcId="{1BD8A061-278F-4A10-B9F5-D4138289F205}" destId="{3927A82A-5B69-4725-AA83-669753D1F2F0}" srcOrd="11" destOrd="0" presId="urn:microsoft.com/office/officeart/2005/8/layout/radial6"/>
    <dgm:cxn modelId="{C456A408-33E6-4E66-8AF9-AD45F7A1EC29}" type="presParOf" srcId="{1BD8A061-278F-4A10-B9F5-D4138289F205}" destId="{FE2681A2-7C1E-47C3-B1A2-3E0EB536EE0F}" srcOrd="12" destOrd="0" presId="urn:microsoft.com/office/officeart/2005/8/layout/radial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2681A2-7C1E-47C3-B1A2-3E0EB536EE0F}">
      <dsp:nvSpPr>
        <dsp:cNvPr id="0" name=""/>
        <dsp:cNvSpPr/>
      </dsp:nvSpPr>
      <dsp:spPr>
        <a:xfrm>
          <a:off x="850912" y="508012"/>
          <a:ext cx="3394049" cy="3394049"/>
        </a:xfrm>
        <a:prstGeom prst="blockArc">
          <a:avLst>
            <a:gd name="adj1" fmla="val 10800000"/>
            <a:gd name="adj2" fmla="val 16200000"/>
            <a:gd name="adj3" fmla="val 4641"/>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422B3A2-7D8E-488E-B3AD-C1D0E0E2CF35}">
      <dsp:nvSpPr>
        <dsp:cNvPr id="0" name=""/>
        <dsp:cNvSpPr/>
      </dsp:nvSpPr>
      <dsp:spPr>
        <a:xfrm>
          <a:off x="850912" y="508012"/>
          <a:ext cx="3394049" cy="3394049"/>
        </a:xfrm>
        <a:prstGeom prst="blockArc">
          <a:avLst>
            <a:gd name="adj1" fmla="val 5400000"/>
            <a:gd name="adj2" fmla="val 10800000"/>
            <a:gd name="adj3" fmla="val 4641"/>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B305AF3-CD50-4E6A-9B95-08C99F6BF9ED}">
      <dsp:nvSpPr>
        <dsp:cNvPr id="0" name=""/>
        <dsp:cNvSpPr/>
      </dsp:nvSpPr>
      <dsp:spPr>
        <a:xfrm>
          <a:off x="850912" y="508012"/>
          <a:ext cx="3394049" cy="3394049"/>
        </a:xfrm>
        <a:prstGeom prst="blockArc">
          <a:avLst>
            <a:gd name="adj1" fmla="val 0"/>
            <a:gd name="adj2" fmla="val 5400000"/>
            <a:gd name="adj3" fmla="val 4641"/>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F2E7027-8F64-4FA0-AFA9-65BE732E7E8F}">
      <dsp:nvSpPr>
        <dsp:cNvPr id="0" name=""/>
        <dsp:cNvSpPr/>
      </dsp:nvSpPr>
      <dsp:spPr>
        <a:xfrm>
          <a:off x="850912" y="508012"/>
          <a:ext cx="3394049" cy="3394049"/>
        </a:xfrm>
        <a:prstGeom prst="blockArc">
          <a:avLst>
            <a:gd name="adj1" fmla="val 16200000"/>
            <a:gd name="adj2" fmla="val 0"/>
            <a:gd name="adj3" fmla="val 4641"/>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3E26959-3037-4B6B-BA97-CCBB9C2CEA1D}">
      <dsp:nvSpPr>
        <dsp:cNvPr id="0" name=""/>
        <dsp:cNvSpPr/>
      </dsp:nvSpPr>
      <dsp:spPr>
        <a:xfrm>
          <a:off x="1917357" y="1574457"/>
          <a:ext cx="1261160" cy="1261160"/>
        </a:xfrm>
        <a:prstGeom prst="ellipse">
          <a:avLst/>
        </a:prstGeom>
        <a:solidFill>
          <a:srgbClr val="FFFF00"/>
        </a:solidFill>
        <a:ln w="57150"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b="1" kern="1200">
              <a:latin typeface="Agency FB" panose="020B0503020202020204" pitchFamily="34" charset="0"/>
            </a:rPr>
            <a:t>THE PLANNING CYCLE</a:t>
          </a:r>
        </a:p>
      </dsp:txBody>
      <dsp:txXfrm>
        <a:off x="2102050" y="1759150"/>
        <a:ext cx="891774" cy="891774"/>
      </dsp:txXfrm>
    </dsp:sp>
    <dsp:sp modelId="{0118FBE5-682B-4C7E-8870-9979A5EBC87E}">
      <dsp:nvSpPr>
        <dsp:cNvPr id="0" name=""/>
        <dsp:cNvSpPr/>
      </dsp:nvSpPr>
      <dsp:spPr>
        <a:xfrm>
          <a:off x="1602060" y="-398486"/>
          <a:ext cx="1891753" cy="1891753"/>
        </a:xfrm>
        <a:prstGeom prst="ellipse">
          <a:avLst/>
        </a:prstGeom>
        <a:solidFill>
          <a:schemeClr val="accent4"/>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mj-lt"/>
            </a:rPr>
            <a:t>GATHERING</a:t>
          </a:r>
        </a:p>
        <a:p>
          <a:pPr marL="0" lvl="0" indent="0" algn="ctr" defTabSz="711200">
            <a:lnSpc>
              <a:spcPct val="90000"/>
            </a:lnSpc>
            <a:spcBef>
              <a:spcPct val="0"/>
            </a:spcBef>
            <a:spcAft>
              <a:spcPct val="35000"/>
            </a:spcAft>
            <a:buNone/>
          </a:pPr>
          <a:r>
            <a:rPr lang="en-US" sz="1600" b="1" kern="1200" dirty="0">
              <a:latin typeface="+mj-lt"/>
            </a:rPr>
            <a:t>INFORMATION</a:t>
          </a:r>
        </a:p>
      </dsp:txBody>
      <dsp:txXfrm>
        <a:off x="1879101" y="-121445"/>
        <a:ext cx="1337671" cy="1337671"/>
      </dsp:txXfrm>
    </dsp:sp>
    <dsp:sp modelId="{B032A3E8-086E-4696-A203-1C44E34800E8}">
      <dsp:nvSpPr>
        <dsp:cNvPr id="0" name=""/>
        <dsp:cNvSpPr/>
      </dsp:nvSpPr>
      <dsp:spPr>
        <a:xfrm>
          <a:off x="3259707" y="1259160"/>
          <a:ext cx="1891753" cy="1891753"/>
        </a:xfrm>
        <a:prstGeom prst="ellipse">
          <a:avLst/>
        </a:prstGeom>
        <a:solidFill>
          <a:srgbClr val="F39C29"/>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r>
            <a:rPr lang="en-US" sz="1300" b="1" kern="1200" dirty="0">
              <a:latin typeface="+mj-lt"/>
            </a:rPr>
            <a:t>IDENTIFYING AND PRIORITIZING ISSUES/ BRAINSTORMING GOALS AND SOLUTIONS</a:t>
          </a:r>
        </a:p>
      </dsp:txBody>
      <dsp:txXfrm>
        <a:off x="3536748" y="1536201"/>
        <a:ext cx="1337671" cy="1337671"/>
      </dsp:txXfrm>
    </dsp:sp>
    <dsp:sp modelId="{FA6A280D-2A3E-4F0D-8BE7-34B5EAA411BA}">
      <dsp:nvSpPr>
        <dsp:cNvPr id="0" name=""/>
        <dsp:cNvSpPr/>
      </dsp:nvSpPr>
      <dsp:spPr>
        <a:xfrm>
          <a:off x="1602060" y="2916807"/>
          <a:ext cx="1891753" cy="1891753"/>
        </a:xfrm>
        <a:prstGeom prst="ellipse">
          <a:avLst/>
        </a:prstGeom>
        <a:solidFill>
          <a:schemeClr val="accent2"/>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a:latin typeface="+mj-lt"/>
            </a:rPr>
            <a:t>CREATING PROJECT PLANS</a:t>
          </a:r>
        </a:p>
      </dsp:txBody>
      <dsp:txXfrm>
        <a:off x="1879101" y="3193848"/>
        <a:ext cx="1337671" cy="1337671"/>
      </dsp:txXfrm>
    </dsp:sp>
    <dsp:sp modelId="{9D5673C2-9ED3-4976-8D77-95235A752933}">
      <dsp:nvSpPr>
        <dsp:cNvPr id="0" name=""/>
        <dsp:cNvSpPr/>
      </dsp:nvSpPr>
      <dsp:spPr>
        <a:xfrm>
          <a:off x="-55586" y="1259160"/>
          <a:ext cx="1891753" cy="1891753"/>
        </a:xfrm>
        <a:prstGeom prst="ellipse">
          <a:avLst/>
        </a:prstGeom>
        <a:solidFill>
          <a:srgbClr val="B381D9"/>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a:latin typeface="+mj-lt"/>
            </a:rPr>
            <a:t>MONITORING AND EVALUATING</a:t>
          </a:r>
        </a:p>
      </dsp:txBody>
      <dsp:txXfrm>
        <a:off x="221455" y="1536201"/>
        <a:ext cx="1337671" cy="1337671"/>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B6FF6291-32D5-4390-9065-93956EA586BF}" type="datetimeFigureOut">
              <a:rPr lang="en-US" smtClean="0"/>
              <a:t>5/20/2021</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8D2D9072-1015-4D36-A253-3ECAB21928A4}" type="slidenum">
              <a:rPr lang="en-US" smtClean="0"/>
              <a:t>‹#›</a:t>
            </a:fld>
            <a:endParaRPr lang="en-US"/>
          </a:p>
        </p:txBody>
      </p:sp>
    </p:spTree>
    <p:extLst>
      <p:ext uri="{BB962C8B-B14F-4D97-AF65-F5344CB8AC3E}">
        <p14:creationId xmlns:p14="http://schemas.microsoft.com/office/powerpoint/2010/main" val="7282832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94783AB3-7465-4FCB-87F6-71F5FED987ED}" type="datetimeFigureOut">
              <a:rPr lang="en-US" smtClean="0"/>
              <a:t>5/20/2021</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839C9CBA-87F6-4300-A8F9-B197D84F1F9F}" type="slidenum">
              <a:rPr lang="en-US" smtClean="0"/>
              <a:t>‹#›</a:t>
            </a:fld>
            <a:endParaRPr lang="en-US"/>
          </a:p>
        </p:txBody>
      </p:sp>
    </p:spTree>
    <p:extLst>
      <p:ext uri="{BB962C8B-B14F-4D97-AF65-F5344CB8AC3E}">
        <p14:creationId xmlns:p14="http://schemas.microsoft.com/office/powerpoint/2010/main" val="881822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135462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B891980-0BF3-461C-95D4-87E094E9751C}"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1993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714751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19222583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10772810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7030451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37422629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0"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47F28"/>
              </a:solidFill>
            </a:endParaRPr>
          </a:p>
        </p:txBody>
      </p:sp>
      <p:sp>
        <p:nvSpPr>
          <p:cNvPr id="4" name="Date Placeholder 3"/>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solidFill>
                  <a:prstClr val="white"/>
                </a:solidFill>
              </a:rPr>
              <a:pPr/>
              <a:t>5/20/2021</a:t>
            </a:fld>
            <a:endParaRPr lang="en-US" dirty="0">
              <a:solidFill>
                <a:prstClr val="white"/>
              </a:solidFill>
            </a:endParaRPr>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solidFill>
                  <a:prstClr val="white"/>
                </a:solidFill>
              </a:rPr>
              <a:pPr/>
              <a:t>‹#›</a:t>
            </a:fld>
            <a:endParaRPr lang="en-US" dirty="0">
              <a:solidFill>
                <a:prstClr val="white"/>
              </a:solidFill>
            </a:endParaRPr>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a:buNone/>
              <a:defRPr lang="en-US" sz="2200" kern="1200" dirty="0" smtClean="0">
                <a:solidFill>
                  <a:schemeClr val="tx1">
                    <a:lumMod val="75000"/>
                    <a:lumOff val="25000"/>
                  </a:schemeClr>
                </a:solidFill>
                <a:latin typeface="Calibri" pitchFamily="34" charset="0"/>
                <a:ea typeface="+mn-ea"/>
                <a:cs typeface="+mn-cs"/>
              </a:defRPr>
            </a:lvl1pPr>
          </a:lstStyle>
          <a:p>
            <a:pPr lvl="0"/>
            <a:r>
              <a:rPr lang="en-US" dirty="0"/>
              <a:t>Click to edit Master subtitle style</a:t>
            </a:r>
          </a:p>
        </p:txBody>
      </p:sp>
      <p:sp>
        <p:nvSpPr>
          <p:cNvPr id="2" name="Title 1"/>
          <p:cNvSpPr>
            <a:spLocks noGrp="1"/>
          </p:cNvSpPr>
          <p:nvPr>
            <p:ph type="title"/>
          </p:nvPr>
        </p:nvSpPr>
        <p:spPr>
          <a:xfrm>
            <a:off x="106344" y="4114800"/>
            <a:ext cx="7315200" cy="914400"/>
          </a:xfrm>
        </p:spPr>
        <p:txBody>
          <a:bodyPr anchor="b" anchorCtr="0">
            <a:normAutofit/>
          </a:bodyPr>
          <a:lstStyle>
            <a:lvl1pPr marL="0" indent="0">
              <a:defRPr lang="en-US" sz="3600" b="1" kern="1200" baseline="0">
                <a:solidFill>
                  <a:schemeClr val="bg1"/>
                </a:solidFill>
                <a:latin typeface="Arial" pitchFamily="34" charset="0"/>
                <a:ea typeface="+mn-ea"/>
                <a:cs typeface="Arial" pitchFamily="34" charset="0"/>
              </a:defRPr>
            </a:lvl1pPr>
          </a:lstStyle>
          <a:p>
            <a:pPr marL="342900" lvl="0" indent="-342900" algn="l" defTabSz="914400" rtl="0" eaLnBrk="1" latinLnBrk="0" hangingPunct="1">
              <a:spcBef>
                <a:spcPct val="20000"/>
              </a:spcBef>
              <a:buFont typeface="Arial" pitchFamily="34" charset="0"/>
              <a:buNone/>
            </a:pPr>
            <a:r>
              <a:rPr lang="en-US"/>
              <a:t>Click to edit Master title style</a:t>
            </a:r>
            <a:endParaRPr lang="en-US" dirty="0"/>
          </a:p>
        </p:txBody>
      </p:sp>
    </p:spTree>
    <p:extLst>
      <p:ext uri="{BB962C8B-B14F-4D97-AF65-F5344CB8AC3E}">
        <p14:creationId xmlns:p14="http://schemas.microsoft.com/office/powerpoint/2010/main" val="1155387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Media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solidFill>
                  <a:prstClr val="white"/>
                </a:solidFill>
              </a:rPr>
              <a:pPr/>
              <a:t>5/20/2021</a:t>
            </a:fld>
            <a:endParaRPr lang="en-US" dirty="0">
              <a:solidFill>
                <a:prstClr val="white"/>
              </a:solidFill>
            </a:endParaRPr>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solidFill>
                <a:prstClr val="white"/>
              </a:solidFill>
            </a:endParaRPr>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solidFill>
                  <a:prstClr val="white"/>
                </a:solidFill>
              </a:rPr>
              <a:pPr/>
              <a:t>‹#›</a:t>
            </a:fld>
            <a:endParaRPr lang="en-US" dirty="0">
              <a:solidFill>
                <a:prstClr val="white"/>
              </a:solidFill>
            </a:endParaRPr>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prstClr val="white"/>
              </a:solidFill>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a:defRPr sz="1800" b="0" i="1">
                <a:solidFill>
                  <a:schemeClr val="bg1">
                    <a:lumMod val="85000"/>
                  </a:schemeClr>
                </a:solidFill>
                <a:latin typeface="Georgia" pitchFamily="18" charset="0"/>
              </a:defRPr>
            </a:lvl1pPr>
          </a:lstStyle>
          <a:p>
            <a:r>
              <a:rPr lang="en-US"/>
              <a:t>Click to edit Master title style</a:t>
            </a:r>
            <a:endParaRPr lang="en-US" dirty="0"/>
          </a:p>
        </p:txBody>
      </p:sp>
      <p:sp>
        <p:nvSpPr>
          <p:cNvPr id="9" name="Media Placeholder 8"/>
          <p:cNvSpPr>
            <a:spLocks noGrp="1"/>
          </p:cNvSpPr>
          <p:nvPr>
            <p:ph type="media" sz="quarter" idx="13"/>
          </p:nvPr>
        </p:nvSpPr>
        <p:spPr>
          <a:xfrm>
            <a:off x="587022" y="838200"/>
            <a:ext cx="4873752" cy="3812822"/>
          </a:xfrm>
        </p:spPr>
        <p:txBody>
          <a:bodyPr/>
          <a:lstStyle>
            <a:lvl1pPr>
              <a:buNone/>
              <a:defRPr/>
            </a:lvl1pPr>
          </a:lstStyle>
          <a:p>
            <a:r>
              <a:rPr lang="en-US"/>
              <a:t>Click icon to add media</a:t>
            </a:r>
            <a:endParaRPr lang="en-US"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a:buNone/>
              <a:defRPr sz="240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98075757"/>
      </p:ext>
    </p:extLst>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prstClr val="white"/>
              </a:solidFill>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a:defRPr sz="1800" b="0" i="1">
                <a:solidFill>
                  <a:schemeClr val="bg1">
                    <a:lumMod val="85000"/>
                  </a:schemeClr>
                </a:solidFill>
                <a:latin typeface="Georgia" pitchFamily="18" charset="0"/>
              </a:defRPr>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792288" y="5562600"/>
            <a:ext cx="5486400" cy="60960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solidFill>
                  <a:prstClr val="white"/>
                </a:solidFill>
              </a:rPr>
              <a:pPr/>
              <a:t>5/20/2021</a:t>
            </a:fld>
            <a:endParaRPr lang="en-US" dirty="0">
              <a:solidFill>
                <a:prstClr val="white"/>
              </a:solidFill>
            </a:endParaRPr>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1135042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58050E-B668-4FA7-85AD-C750C80A6E9B}" type="datetimeFigureOut">
              <a:rPr lang="en-US" smtClean="0">
                <a:solidFill>
                  <a:srgbClr val="262626">
                    <a:tint val="75000"/>
                  </a:srgbClr>
                </a:solidFill>
              </a:rPr>
              <a:pPr/>
              <a:t>5/20/2021</a:t>
            </a:fld>
            <a:endParaRPr lang="en-US" dirty="0">
              <a:solidFill>
                <a:srgbClr val="262626">
                  <a:tint val="75000"/>
                </a:srgbClr>
              </a:solidFill>
            </a:endParaRPr>
          </a:p>
        </p:txBody>
      </p:sp>
      <p:sp>
        <p:nvSpPr>
          <p:cNvPr id="5" name="Footer Placeholder 4"/>
          <p:cNvSpPr>
            <a:spLocks noGrp="1"/>
          </p:cNvSpPr>
          <p:nvPr>
            <p:ph type="ftr" sz="quarter" idx="11"/>
          </p:nvPr>
        </p:nvSpPr>
        <p:spPr/>
        <p:txBody>
          <a:bodyPr/>
          <a:lstStyle/>
          <a:p>
            <a:endParaRPr lang="en-US" dirty="0">
              <a:solidFill>
                <a:srgbClr val="262626">
                  <a:tint val="75000"/>
                </a:srgbClr>
              </a:solidFill>
            </a:endParaRPr>
          </a:p>
        </p:txBody>
      </p:sp>
      <p:sp>
        <p:nvSpPr>
          <p:cNvPr id="6" name="Slide Number Placeholder 5"/>
          <p:cNvSpPr>
            <a:spLocks noGrp="1"/>
          </p:cNvSpPr>
          <p:nvPr>
            <p:ph type="sldNum" sz="quarter" idx="12"/>
          </p:nvPr>
        </p:nvSpPr>
        <p:spPr/>
        <p:txBody>
          <a:bodyPr/>
          <a:lstStyle/>
          <a:p>
            <a:fld id="{240D5ECE-8B49-45CD-BE81-EF81920D1969}" type="slidenum">
              <a:rPr lang="en-US" smtClean="0">
                <a:solidFill>
                  <a:srgbClr val="262626">
                    <a:tint val="75000"/>
                  </a:srgbClr>
                </a:solidFill>
              </a:rPr>
              <a:pPr/>
              <a:t>‹#›</a:t>
            </a:fld>
            <a:endParaRPr lang="en-US" dirty="0">
              <a:solidFill>
                <a:srgbClr val="262626">
                  <a:tint val="75000"/>
                </a:srgbClr>
              </a:solidFill>
            </a:endParaRPr>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a:defRPr lang="en-US" sz="2800" b="1" kern="1200" baseline="0" dirty="0">
                <a:solidFill>
                  <a:schemeClr val="bg1"/>
                </a:solidFill>
                <a:latin typeface="+mn-lt"/>
                <a:ea typeface="+mn-ea"/>
                <a:cs typeface="+mn-cs"/>
              </a:defRPr>
            </a:lvl1pPr>
          </a:lstStyle>
          <a:p>
            <a:r>
              <a:rPr lang="en-US" dirty="0"/>
              <a:t>    Click to edit Master title style</a:t>
            </a:r>
          </a:p>
        </p:txBody>
      </p:sp>
    </p:spTree>
    <p:extLst>
      <p:ext uri="{BB962C8B-B14F-4D97-AF65-F5344CB8AC3E}">
        <p14:creationId xmlns:p14="http://schemas.microsoft.com/office/powerpoint/2010/main" val="2333470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5105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solidFill>
                  <a:srgbClr val="262626">
                    <a:lumMod val="85000"/>
                    <a:lumOff val="15000"/>
                  </a:srgbClr>
                </a:solidFill>
              </a:rPr>
              <a:pPr/>
              <a:t>5/20/2021</a:t>
            </a:fld>
            <a:endParaRPr lang="en-US" dirty="0">
              <a:solidFill>
                <a:srgbClr val="262626">
                  <a:lumMod val="85000"/>
                  <a:lumOff val="15000"/>
                </a:srgbClr>
              </a:solidFill>
            </a:endParaRPr>
          </a:p>
        </p:txBody>
      </p:sp>
      <p:sp>
        <p:nvSpPr>
          <p:cNvPr id="5" name="Footer Placeholder 4"/>
          <p:cNvSpPr>
            <a:spLocks noGrp="1"/>
          </p:cNvSpPr>
          <p:nvPr>
            <p:ph type="ftr" sz="quarter" idx="11"/>
          </p:nvPr>
        </p:nvSpPr>
        <p:spPr/>
        <p:txBody>
          <a:bodyPr/>
          <a:lstStyle/>
          <a:p>
            <a:endParaRPr lang="en-US" dirty="0">
              <a:solidFill>
                <a:srgbClr val="262626">
                  <a:tint val="75000"/>
                </a:srgbClr>
              </a:solidFill>
            </a:endParaRPr>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solidFill>
                  <a:srgbClr val="262626">
                    <a:lumMod val="85000"/>
                    <a:lumOff val="15000"/>
                  </a:srgbClr>
                </a:solidFill>
              </a:rPr>
              <a:pPr/>
              <a:t>‹#›</a:t>
            </a:fld>
            <a:endParaRPr lang="en-US" dirty="0">
              <a:solidFill>
                <a:srgbClr val="262626">
                  <a:lumMod val="85000"/>
                  <a:lumOff val="15000"/>
                </a:srgbClr>
              </a:solidFill>
            </a:endParaRPr>
          </a:p>
        </p:txBody>
      </p:sp>
    </p:spTree>
    <p:extLst>
      <p:ext uri="{BB962C8B-B14F-4D97-AF65-F5344CB8AC3E}">
        <p14:creationId xmlns:p14="http://schemas.microsoft.com/office/powerpoint/2010/main" val="33158264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Blank">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
        <p:nvSpPr>
          <p:cNvPr id="2" name="Date Placeholder 1"/>
          <p:cNvSpPr>
            <a:spLocks noGrp="1"/>
          </p:cNvSpPr>
          <p:nvPr>
            <p:ph type="dt" sz="half" idx="10"/>
          </p:nvPr>
        </p:nvSpPr>
        <p:spPr/>
        <p:txBody>
          <a:bodyPr/>
          <a:lstStyle/>
          <a:p>
            <a:fld id="{2FF934E2-BBB6-4D34-BB01-078E9AA25260}" type="datetimeFigureOut">
              <a:rPr lang="en-US" smtClean="0">
                <a:solidFill>
                  <a:srgbClr val="262626">
                    <a:tint val="75000"/>
                  </a:srgbClr>
                </a:solidFill>
              </a:rPr>
              <a:pPr/>
              <a:t>5/20/2021</a:t>
            </a:fld>
            <a:endParaRPr lang="en-US" dirty="0">
              <a:solidFill>
                <a:srgbClr val="262626">
                  <a:tint val="75000"/>
                </a:srgbClr>
              </a:solidFill>
            </a:endParaRPr>
          </a:p>
        </p:txBody>
      </p:sp>
      <p:sp>
        <p:nvSpPr>
          <p:cNvPr id="3" name="Footer Placeholder 2"/>
          <p:cNvSpPr>
            <a:spLocks noGrp="1"/>
          </p:cNvSpPr>
          <p:nvPr>
            <p:ph type="ftr" sz="quarter" idx="11"/>
          </p:nvPr>
        </p:nvSpPr>
        <p:spPr/>
        <p:txBody>
          <a:bodyPr/>
          <a:lstStyle/>
          <a:p>
            <a:endParaRPr lang="en-US" dirty="0">
              <a:solidFill>
                <a:srgbClr val="262626">
                  <a:tint val="75000"/>
                </a:srgbClr>
              </a:solidFill>
            </a:endParaRPr>
          </a:p>
        </p:txBody>
      </p:sp>
      <p:sp>
        <p:nvSpPr>
          <p:cNvPr id="4" name="Slide Number Placeholder 3"/>
          <p:cNvSpPr>
            <a:spLocks noGrp="1"/>
          </p:cNvSpPr>
          <p:nvPr>
            <p:ph type="sldNum" sz="quarter" idx="12"/>
          </p:nvPr>
        </p:nvSpPr>
        <p:spPr/>
        <p:txBody>
          <a:bodyPr/>
          <a:lstStyle/>
          <a:p>
            <a:fld id="{73820FCD-5F4C-4989-BE05-0A8208BCBC21}" type="slidenum">
              <a:rPr lang="en-US" smtClean="0">
                <a:solidFill>
                  <a:srgbClr val="262626">
                    <a:tint val="75000"/>
                  </a:srgbClr>
                </a:solidFill>
              </a:rPr>
              <a:pPr/>
              <a:t>‹#›</a:t>
            </a:fld>
            <a:endParaRPr lang="en-US" dirty="0">
              <a:solidFill>
                <a:srgbClr val="262626">
                  <a:tint val="75000"/>
                </a:srgbClr>
              </a:solidFill>
            </a:endParaRPr>
          </a:p>
        </p:txBody>
      </p:sp>
    </p:spTree>
    <p:extLst>
      <p:ext uri="{BB962C8B-B14F-4D97-AF65-F5344CB8AC3E}">
        <p14:creationId xmlns:p14="http://schemas.microsoft.com/office/powerpoint/2010/main" val="183106960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a:defRPr sz="3000" b="1" cap="all"/>
            </a:lvl1pPr>
          </a:lstStyle>
          <a:p>
            <a:r>
              <a:rPr lang="en-US"/>
              <a:t>Click to edit Master title style</a:t>
            </a:r>
            <a:endParaRPr lang="en-US" dirty="0"/>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solidFill>
                <a:srgbClr val="262626">
                  <a:lumMod val="85000"/>
                  <a:lumOff val="15000"/>
                </a:srgbClr>
              </a:solidFill>
            </a:endParaRPr>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solidFill>
                  <a:srgbClr val="262626">
                    <a:lumMod val="85000"/>
                    <a:lumOff val="15000"/>
                  </a:srgbClr>
                </a:solidFill>
              </a:rPr>
              <a:pPr/>
              <a:t>‹#›</a:t>
            </a:fld>
            <a:endParaRPr lang="en-US" dirty="0">
              <a:solidFill>
                <a:srgbClr val="262626">
                  <a:lumMod val="85000"/>
                  <a:lumOff val="15000"/>
                </a:srgbClr>
              </a:solidFill>
            </a:endParaRPr>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             </a:t>
            </a:r>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6600"/>
                </a:solidFill>
              </a:rPr>
              <a:t>           </a:t>
            </a: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       </a:t>
            </a:r>
          </a:p>
        </p:txBody>
      </p:sp>
    </p:spTree>
    <p:extLst>
      <p:ext uri="{BB962C8B-B14F-4D97-AF65-F5344CB8AC3E}">
        <p14:creationId xmlns:p14="http://schemas.microsoft.com/office/powerpoint/2010/main" val="48138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a:defRPr sz="3000" b="0">
                <a:solidFill>
                  <a:schemeClr val="tx1">
                    <a:lumMod val="85000"/>
                    <a:lumOff val="15000"/>
                  </a:schemeClr>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solidFill>
                  <a:srgbClr val="262626">
                    <a:lumMod val="85000"/>
                    <a:lumOff val="15000"/>
                  </a:srgbClr>
                </a:solidFill>
              </a:rPr>
              <a:pPr/>
              <a:t>5/20/2021</a:t>
            </a:fld>
            <a:endParaRPr lang="en-US" dirty="0">
              <a:solidFill>
                <a:srgbClr val="262626">
                  <a:lumMod val="85000"/>
                  <a:lumOff val="15000"/>
                </a:srgbClr>
              </a:solidFill>
            </a:endParaRPr>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solidFill>
                <a:srgbClr val="262626">
                  <a:lumMod val="85000"/>
                  <a:lumOff val="15000"/>
                </a:srgbClr>
              </a:solidFill>
            </a:endParaRPr>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solidFill>
                  <a:srgbClr val="262626">
                    <a:lumMod val="85000"/>
                    <a:lumOff val="15000"/>
                  </a:srgbClr>
                </a:solidFill>
              </a:rPr>
              <a:pPr/>
              <a:t>‹#›</a:t>
            </a:fld>
            <a:endParaRPr lang="en-US" dirty="0">
              <a:solidFill>
                <a:srgbClr val="262626">
                  <a:lumMod val="85000"/>
                  <a:lumOff val="15000"/>
                </a:srgbClr>
              </a:solidFill>
            </a:endParaRPr>
          </a:p>
        </p:txBody>
      </p:sp>
    </p:spTree>
    <p:extLst>
      <p:ext uri="{BB962C8B-B14F-4D97-AF65-F5344CB8AC3E}">
        <p14:creationId xmlns:p14="http://schemas.microsoft.com/office/powerpoint/2010/main" val="3834149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solidFill>
                  <a:srgbClr val="262626">
                    <a:lumMod val="85000"/>
                    <a:lumOff val="15000"/>
                  </a:srgbClr>
                </a:solidFill>
              </a:rPr>
              <a:pPr/>
              <a:t>5/20/2021</a:t>
            </a:fld>
            <a:endParaRPr lang="en-US" dirty="0">
              <a:solidFill>
                <a:srgbClr val="262626">
                  <a:lumMod val="85000"/>
                  <a:lumOff val="15000"/>
                </a:srgbClr>
              </a:solidFill>
            </a:endParaRPr>
          </a:p>
        </p:txBody>
      </p:sp>
      <p:sp>
        <p:nvSpPr>
          <p:cNvPr id="4" name="Footer Placeholder 3"/>
          <p:cNvSpPr>
            <a:spLocks noGrp="1"/>
          </p:cNvSpPr>
          <p:nvPr>
            <p:ph type="ftr" sz="quarter" idx="11"/>
          </p:nvPr>
        </p:nvSpPr>
        <p:spPr/>
        <p:txBody>
          <a:bodyPr/>
          <a:lstStyle>
            <a:lvl1pPr>
              <a:defRPr>
                <a:solidFill>
                  <a:schemeClr val="tx1">
                    <a:lumMod val="85000"/>
                    <a:lumOff val="15000"/>
                  </a:schemeClr>
                </a:solidFill>
              </a:defRPr>
            </a:lvl1pPr>
          </a:lstStyle>
          <a:p>
            <a:endParaRPr lang="en-US" dirty="0">
              <a:solidFill>
                <a:srgbClr val="262626">
                  <a:lumMod val="85000"/>
                  <a:lumOff val="15000"/>
                </a:srgbClr>
              </a:solidFill>
            </a:endParaRPr>
          </a:p>
        </p:txBody>
      </p:sp>
      <p:sp>
        <p:nvSpPr>
          <p:cNvPr id="5" name="Slide Number Placeholder 4"/>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solidFill>
                  <a:srgbClr val="262626">
                    <a:lumMod val="85000"/>
                    <a:lumOff val="15000"/>
                  </a:srgbClr>
                </a:solidFill>
              </a:rPr>
              <a:pPr/>
              <a:t>‹#›</a:t>
            </a:fld>
            <a:endParaRPr lang="en-US" dirty="0">
              <a:solidFill>
                <a:srgbClr val="262626">
                  <a:lumMod val="85000"/>
                  <a:lumOff val="15000"/>
                </a:srgbClr>
              </a:solidFill>
            </a:endParaRPr>
          </a:p>
        </p:txBody>
      </p:sp>
      <p:sp>
        <p:nvSpPr>
          <p:cNvPr id="6" name="Content Placeholder 2"/>
          <p:cNvSpPr>
            <a:spLocks noGrp="1"/>
          </p:cNvSpPr>
          <p:nvPr>
            <p:ph idx="1"/>
          </p:nvPr>
        </p:nvSpPr>
        <p:spPr>
          <a:xfrm>
            <a:off x="457200" y="1600200"/>
            <a:ext cx="8229600" cy="4525963"/>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74743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a:defRPr sz="2800">
                <a:solidFill>
                  <a:schemeClr val="bg1"/>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57200" y="1676402"/>
            <a:ext cx="4038600" cy="3971455"/>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6400"/>
            <a:ext cx="4038600" cy="3971454"/>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258050E-B668-4FA7-85AD-C750C80A6E9B}" type="datetimeFigureOut">
              <a:rPr lang="en-US" smtClean="0">
                <a:solidFill>
                  <a:srgbClr val="262626">
                    <a:tint val="75000"/>
                  </a:srgbClr>
                </a:solidFill>
              </a:rPr>
              <a:pPr/>
              <a:t>5/20/2021</a:t>
            </a:fld>
            <a:endParaRPr lang="en-US" dirty="0">
              <a:solidFill>
                <a:srgbClr val="262626">
                  <a:tint val="75000"/>
                </a:srgbClr>
              </a:solidFill>
            </a:endParaRPr>
          </a:p>
        </p:txBody>
      </p:sp>
      <p:sp>
        <p:nvSpPr>
          <p:cNvPr id="6" name="Footer Placeholder 5"/>
          <p:cNvSpPr>
            <a:spLocks noGrp="1"/>
          </p:cNvSpPr>
          <p:nvPr>
            <p:ph type="ftr" sz="quarter" idx="11"/>
          </p:nvPr>
        </p:nvSpPr>
        <p:spPr/>
        <p:txBody>
          <a:bodyPr/>
          <a:lstStyle/>
          <a:p>
            <a:endParaRPr lang="en-US" dirty="0">
              <a:solidFill>
                <a:srgbClr val="262626">
                  <a:tint val="75000"/>
                </a:srgbClr>
              </a:solidFill>
            </a:endParaRPr>
          </a:p>
        </p:txBody>
      </p:sp>
      <p:sp>
        <p:nvSpPr>
          <p:cNvPr id="7" name="Slide Number Placeholder 6"/>
          <p:cNvSpPr>
            <a:spLocks noGrp="1"/>
          </p:cNvSpPr>
          <p:nvPr>
            <p:ph type="sldNum" sz="quarter" idx="12"/>
          </p:nvPr>
        </p:nvSpPr>
        <p:spPr/>
        <p:txBody>
          <a:bodyPr/>
          <a:lstStyle/>
          <a:p>
            <a:fld id="{240D5ECE-8B49-45CD-BE81-EF81920D1969}" type="slidenum">
              <a:rPr lang="en-US" smtClean="0">
                <a:solidFill>
                  <a:srgbClr val="262626">
                    <a:tint val="75000"/>
                  </a:srgbClr>
                </a:solidFill>
              </a:rPr>
              <a:pPr/>
              <a:t>‹#›</a:t>
            </a:fld>
            <a:endParaRPr lang="en-US" dirty="0">
              <a:solidFill>
                <a:srgbClr val="262626">
                  <a:tint val="75000"/>
                </a:srgbClr>
              </a:solidFill>
            </a:endParaRPr>
          </a:p>
        </p:txBody>
      </p:sp>
    </p:spTree>
    <p:extLst>
      <p:ext uri="{BB962C8B-B14F-4D97-AF65-F5344CB8AC3E}">
        <p14:creationId xmlns:p14="http://schemas.microsoft.com/office/powerpoint/2010/main" val="1120675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solidFill>
                  <a:prstClr val="white"/>
                </a:solidFill>
              </a:rPr>
              <a:pPr/>
              <a:t>5/20/2021</a:t>
            </a:fld>
            <a:endParaRPr lang="en-US" dirty="0">
              <a:solidFill>
                <a:prstClr val="white"/>
              </a:solidFill>
            </a:endParaRPr>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solidFill>
                <a:prstClr val="white"/>
              </a:solidFill>
            </a:endParaRPr>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solidFill>
                  <a:prstClr val="white"/>
                </a:solidFill>
              </a:rPr>
              <a:pPr/>
              <a:t>‹#›</a:t>
            </a:fld>
            <a:endParaRPr lang="en-US" dirty="0">
              <a:solidFill>
                <a:prstClr val="white"/>
              </a:solidFill>
            </a:endParaRPr>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a:defRPr/>
            </a:lvl1pPr>
          </a:lstStyle>
          <a:p>
            <a:r>
              <a:rPr lang="en-US"/>
              <a:t>Click to edit Master title style</a:t>
            </a:r>
            <a:endParaRPr lang="en-US" dirty="0"/>
          </a:p>
        </p:txBody>
      </p:sp>
    </p:spTree>
    <p:extLst>
      <p:ext uri="{BB962C8B-B14F-4D97-AF65-F5344CB8AC3E}">
        <p14:creationId xmlns:p14="http://schemas.microsoft.com/office/powerpoint/2010/main" val="3708840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Only: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rPr lang="en-US" smtClean="0">
                <a:solidFill>
                  <a:srgbClr val="262626">
                    <a:tint val="75000"/>
                  </a:srgbClr>
                </a:solidFill>
              </a:rPr>
              <a:pPr/>
              <a:t>5/20/2021</a:t>
            </a:fld>
            <a:endParaRPr lang="en-US" dirty="0">
              <a:solidFill>
                <a:srgbClr val="262626">
                  <a:tint val="75000"/>
                </a:srgbClr>
              </a:solidFill>
            </a:endParaRPr>
          </a:p>
        </p:txBody>
      </p:sp>
      <p:sp>
        <p:nvSpPr>
          <p:cNvPr id="3" name="Footer Placeholder 2"/>
          <p:cNvSpPr>
            <a:spLocks noGrp="1"/>
          </p:cNvSpPr>
          <p:nvPr>
            <p:ph type="ftr" sz="quarter" idx="11"/>
          </p:nvPr>
        </p:nvSpPr>
        <p:spPr/>
        <p:txBody>
          <a:bodyPr/>
          <a:lstStyle/>
          <a:p>
            <a:endParaRPr lang="en-US" dirty="0">
              <a:solidFill>
                <a:srgbClr val="262626">
                  <a:tint val="75000"/>
                </a:srgbClr>
              </a:solidFill>
            </a:endParaRPr>
          </a:p>
        </p:txBody>
      </p:sp>
      <p:sp>
        <p:nvSpPr>
          <p:cNvPr id="4" name="Slide Number Placeholder 3"/>
          <p:cNvSpPr>
            <a:spLocks noGrp="1"/>
          </p:cNvSpPr>
          <p:nvPr>
            <p:ph type="sldNum" sz="quarter" idx="12"/>
          </p:nvPr>
        </p:nvSpPr>
        <p:spPr/>
        <p:txBody>
          <a:bodyPr/>
          <a:lstStyle/>
          <a:p>
            <a:fld id="{240D5ECE-8B49-45CD-BE81-EF81920D1969}" type="slidenum">
              <a:rPr lang="en-US" smtClean="0">
                <a:solidFill>
                  <a:srgbClr val="262626">
                    <a:tint val="75000"/>
                  </a:srgbClr>
                </a:solidFill>
              </a:rPr>
              <a:pPr/>
              <a:t>‹#›</a:t>
            </a:fld>
            <a:endParaRPr lang="en-US" dirty="0">
              <a:solidFill>
                <a:srgbClr val="262626">
                  <a:tint val="75000"/>
                </a:srgbClr>
              </a:solidFill>
            </a:endParaRPr>
          </a:p>
        </p:txBody>
      </p:sp>
      <p:sp>
        <p:nvSpPr>
          <p:cNvPr id="6" name="Title 1"/>
          <p:cNvSpPr>
            <a:spLocks noGrp="1"/>
          </p:cNvSpPr>
          <p:nvPr>
            <p:ph type="title" hasCustomPrompt="1"/>
          </p:nvPr>
        </p:nvSpPr>
        <p:spPr>
          <a:xfrm>
            <a:off x="290400" y="3081000"/>
            <a:ext cx="8686800" cy="1095600"/>
          </a:xfrm>
        </p:spPr>
        <p:txBody>
          <a:bodyPr>
            <a:normAutofit/>
          </a:bodyPr>
          <a:lstStyle>
            <a:lvl1pPr algn="ctr">
              <a:defRPr lang="en-US" sz="4600" b="1" kern="1200" spc="-150" baseline="0" dirty="0" smtClean="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lang="en-US" dirty="0"/>
              <a:t>Click to edit Master Title Style</a:t>
            </a:r>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a:buNone/>
              <a:defRPr lang="en-US" sz="2800" kern="1200" dirty="0" smtClean="0">
                <a:solidFill>
                  <a:srgbClr val="2E507A">
                    <a:alpha val="81000"/>
                  </a:srgb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extLst>
      <p:ext uri="{BB962C8B-B14F-4D97-AF65-F5344CB8AC3E}">
        <p14:creationId xmlns:p14="http://schemas.microsoft.com/office/powerpoint/2010/main" val="3001426974"/>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with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solidFill>
                  <a:prstClr val="white"/>
                </a:solidFill>
              </a:rPr>
              <a:pPr/>
              <a:t>5/20/2021</a:t>
            </a:fld>
            <a:endParaRPr lang="en-US" dirty="0">
              <a:solidFill>
                <a:prstClr val="white"/>
              </a:solidFill>
            </a:endParaRPr>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solidFill>
                <a:prstClr val="white"/>
              </a:solidFill>
            </a:endParaRPr>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solidFill>
                  <a:prstClr val="white"/>
                </a:solidFill>
              </a:rPr>
              <a:pPr/>
              <a:t>‹#›</a:t>
            </a:fld>
            <a:endParaRPr lang="en-US" dirty="0">
              <a:solidFill>
                <a:prstClr val="white"/>
              </a:solidFill>
            </a:endParaRPr>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lang="en-US" sz="4000" kern="1200" dirty="0">
                <a:solidFill>
                  <a:schemeClr val="bg1"/>
                </a:solidFill>
                <a:latin typeface="+mn-lt"/>
                <a:ea typeface="+mn-ea"/>
                <a:cs typeface="+mn-cs"/>
              </a:defRPr>
            </a:lvl1pPr>
          </a:lstStyle>
          <a:p>
            <a:r>
              <a:rPr lang="en-US"/>
              <a:t>Click to edit Master title style</a:t>
            </a:r>
            <a:endParaRPr lang="en-US" dirty="0"/>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a:buNone/>
              <a:defRPr lang="en-US" sz="1800" b="1" kern="1200" dirty="0" smtClean="0">
                <a:solidFill>
                  <a:schemeClr val="bg1">
                    <a:lumMod val="65000"/>
                  </a:schemeClr>
                </a:solidFill>
                <a:latin typeface="Calibri" pitchFamily="34" charset="0"/>
                <a:ea typeface="+mn-ea"/>
                <a:cs typeface="+mn-cs"/>
              </a:defRPr>
            </a:lvl1pPr>
          </a:lstStyle>
          <a:p>
            <a:pPr lvl="0"/>
            <a:r>
              <a:rPr lang="en-US" dirty="0"/>
              <a:t>Click to edit Master subtitle style</a:t>
            </a:r>
          </a:p>
        </p:txBody>
      </p:sp>
    </p:spTree>
    <p:extLst>
      <p:ext uri="{BB962C8B-B14F-4D97-AF65-F5344CB8AC3E}">
        <p14:creationId xmlns:p14="http://schemas.microsoft.com/office/powerpoint/2010/main" val="2430137503"/>
      </p:ext>
    </p:extLst>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803650" y="609600"/>
            <a:ext cx="5111750" cy="5334000"/>
          </a:xfrm>
        </p:spPr>
        <p:txBody>
          <a:bodyPr/>
          <a:lstStyle>
            <a:lvl1pPr>
              <a:defRPr sz="28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8600" y="1435101"/>
            <a:ext cx="3008313" cy="3822699"/>
          </a:xfrm>
        </p:spPr>
        <p:txBody>
          <a:bodyPr/>
          <a:lstStyle>
            <a:lvl1pPr marL="0" indent="0">
              <a:buNone/>
              <a:defRPr sz="140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solidFill>
                  <a:prstClr val="white"/>
                </a:solidFill>
              </a:rPr>
              <a:pPr/>
              <a:t>5/20/2021</a:t>
            </a:fld>
            <a:endParaRPr lang="en-US" dirty="0">
              <a:solidFill>
                <a:prstClr val="white"/>
              </a:solidFill>
            </a:endParaRPr>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3666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6"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8050E-B668-4FA7-85AD-C750C80A6E9B}" type="datetimeFigureOut">
              <a:rPr lang="en-US" smtClean="0">
                <a:solidFill>
                  <a:srgbClr val="262626">
                    <a:tint val="75000"/>
                  </a:srgbClr>
                </a:solidFill>
              </a:rPr>
              <a:pPr/>
              <a:t>5/20/2021</a:t>
            </a:fld>
            <a:endParaRPr lang="en-US" dirty="0">
              <a:solidFill>
                <a:srgbClr val="262626">
                  <a:tint val="75000"/>
                </a:srgb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srgbClr val="262626">
                  <a:tint val="75000"/>
                </a:srgb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D5ECE-8B49-45CD-BE81-EF81920D1969}" type="slidenum">
              <a:rPr lang="en-US" smtClean="0">
                <a:solidFill>
                  <a:srgbClr val="262626">
                    <a:tint val="75000"/>
                  </a:srgbClr>
                </a:solidFill>
              </a:rPr>
              <a:pPr/>
              <a:t>‹#›</a:t>
            </a:fld>
            <a:endParaRPr lang="en-US" dirty="0">
              <a:solidFill>
                <a:srgbClr val="262626">
                  <a:tint val="75000"/>
                </a:srgbClr>
              </a:solidFill>
            </a:endParaRP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727673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4.xml"/><Relationship Id="rId1" Type="http://schemas.openxmlformats.org/officeDocument/2006/relationships/tags" Target="../tags/tag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www.na.org/handbook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4.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3" Type="http://schemas.openxmlformats.org/officeDocument/2006/relationships/hyperlink" Target="https://toolkit.video4change.org/research-and-planning/" TargetMode="External"/><Relationship Id="rId2" Type="http://schemas.openxmlformats.org/officeDocument/2006/relationships/image" Target="../media/image20.jpe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3.xml"/><Relationship Id="rId7" Type="http://schemas.openxmlformats.org/officeDocument/2006/relationships/diagramColors" Target="../diagrams/colors1.xml"/><Relationship Id="rId2" Type="http://schemas.openxmlformats.org/officeDocument/2006/relationships/slideLayout" Target="../slideLayouts/slideLayout14.xml"/><Relationship Id="rId1" Type="http://schemas.openxmlformats.org/officeDocument/2006/relationships/tags" Target="../tags/tag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4.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3733800" y="1316420"/>
            <a:ext cx="4953000" cy="1416269"/>
          </a:xfrm>
        </p:spPr>
        <p:txBody>
          <a:bodyPr>
            <a:normAutofit/>
          </a:bodyPr>
          <a:lstStyle/>
          <a:p>
            <a:r>
              <a:rPr lang="en-US" sz="2800" b="1" dirty="0"/>
              <a:t>supporting our primary purpose</a:t>
            </a:r>
          </a:p>
        </p:txBody>
      </p:sp>
      <p:sp>
        <p:nvSpPr>
          <p:cNvPr id="5" name="Title 4"/>
          <p:cNvSpPr>
            <a:spLocks noGrp="1"/>
          </p:cNvSpPr>
          <p:nvPr>
            <p:ph type="title"/>
          </p:nvPr>
        </p:nvSpPr>
        <p:spPr>
          <a:xfrm>
            <a:off x="228600" y="3048000"/>
            <a:ext cx="7239000" cy="1828800"/>
          </a:xfrm>
        </p:spPr>
        <p:txBody>
          <a:bodyPr>
            <a:normAutofit/>
          </a:bodyPr>
          <a:lstStyle/>
          <a:p>
            <a:pPr algn="l"/>
            <a:r>
              <a:rPr lang="en-US" sz="2400" dirty="0">
                <a:solidFill>
                  <a:srgbClr val="7BCF27"/>
                </a:solidFill>
                <a:latin typeface="Calibri" pitchFamily="34" charset="0"/>
              </a:rPr>
              <a:t>reaching our common goals</a:t>
            </a:r>
            <a:br>
              <a:rPr lang="en-US" sz="2400" dirty="0">
                <a:solidFill>
                  <a:srgbClr val="262626"/>
                </a:solidFill>
              </a:rPr>
            </a:br>
            <a:r>
              <a:rPr lang="en-US" dirty="0">
                <a:solidFill>
                  <a:prstClr val="white"/>
                </a:solidFill>
              </a:rPr>
              <a:t>PLANNING</a:t>
            </a:r>
            <a:endParaRPr lang="en-US" sz="4400" dirty="0"/>
          </a:p>
        </p:txBody>
      </p:sp>
    </p:spTree>
    <p:extLst>
      <p:ext uri="{BB962C8B-B14F-4D97-AF65-F5344CB8AC3E}">
        <p14:creationId xmlns:p14="http://schemas.microsoft.com/office/powerpoint/2010/main" val="2511945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Autofit/>
          </a:bodyPr>
          <a:lstStyle/>
          <a:p>
            <a:r>
              <a:rPr lang="en-US" sz="4800" b="1" dirty="0"/>
              <a:t>project based services</a:t>
            </a:r>
            <a:endParaRPr lang="en-US" sz="4800" b="1" dirty="0">
              <a:cs typeface="Arial" pitchFamily="34" charset="0"/>
            </a:endParaRPr>
          </a:p>
        </p:txBody>
      </p:sp>
      <p:sp>
        <p:nvSpPr>
          <p:cNvPr id="3" name="Rectangle 2"/>
          <p:cNvSpPr/>
          <p:nvPr/>
        </p:nvSpPr>
        <p:spPr>
          <a:xfrm>
            <a:off x="152400" y="1219200"/>
            <a:ext cx="8839200" cy="4662815"/>
          </a:xfrm>
          <a:prstGeom prst="rect">
            <a:avLst/>
          </a:prstGeom>
        </p:spPr>
        <p:txBody>
          <a:bodyPr wrap="square">
            <a:spAutoFit/>
          </a:bodyPr>
          <a:lstStyle/>
          <a:p>
            <a:pPr marL="457200" lvl="0" indent="-457200">
              <a:spcAft>
                <a:spcPts val="1800"/>
              </a:spcAft>
              <a:buFont typeface="Arial" panose="020B0604020202020204" pitchFamily="34" charset="0"/>
              <a:buChar char="•"/>
            </a:pPr>
            <a:r>
              <a:rPr lang="en-US" sz="3600" dirty="0"/>
              <a:t>have a beginning and an end</a:t>
            </a:r>
          </a:p>
          <a:p>
            <a:pPr marL="457200" indent="-457200">
              <a:spcAft>
                <a:spcPts val="1800"/>
              </a:spcAft>
              <a:buFont typeface="Arial" panose="020B0604020202020204" pitchFamily="34" charset="0"/>
              <a:buChar char="•"/>
            </a:pPr>
            <a:r>
              <a:rPr lang="en-US" sz="3600" dirty="0"/>
              <a:t>members with special interest or skills serve for a shorter time</a:t>
            </a:r>
          </a:p>
          <a:p>
            <a:pPr marL="457200" lvl="0" indent="-457200">
              <a:spcAft>
                <a:spcPts val="1800"/>
              </a:spcAft>
              <a:buFont typeface="Arial" panose="020B0604020202020204" pitchFamily="34" charset="0"/>
              <a:buChar char="•"/>
            </a:pPr>
            <a:r>
              <a:rPr lang="en-US" sz="3600" dirty="0"/>
              <a:t>may help improve existing routine services, or result in new ongoing services</a:t>
            </a:r>
          </a:p>
          <a:p>
            <a:pPr marL="457200" indent="-457200">
              <a:buFont typeface="Arial" panose="020B0604020202020204" pitchFamily="34" charset="0"/>
              <a:buChar char="•"/>
            </a:pPr>
            <a:r>
              <a:rPr lang="en-US" sz="3600" dirty="0"/>
              <a:t>may happen on a regular basis</a:t>
            </a:r>
            <a:r>
              <a:rPr lang="en-US" sz="3600" dirty="0">
                <a:latin typeface="Trebuchet MS"/>
              </a:rPr>
              <a:t>−</a:t>
            </a:r>
            <a:r>
              <a:rPr lang="en-US" sz="3600" dirty="0"/>
              <a:t>not part of the prioritization process </a:t>
            </a:r>
          </a:p>
        </p:txBody>
      </p:sp>
    </p:spTree>
    <p:custDataLst>
      <p:tags r:id="rId1"/>
    </p:custDataLst>
    <p:extLst>
      <p:ext uri="{BB962C8B-B14F-4D97-AF65-F5344CB8AC3E}">
        <p14:creationId xmlns:p14="http://schemas.microsoft.com/office/powerpoint/2010/main" val="2946136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143000"/>
            <a:ext cx="8839200" cy="3475038"/>
          </a:xfrm>
        </p:spPr>
        <p:txBody>
          <a:bodyPr>
            <a:noAutofit/>
          </a:bodyPr>
          <a:lstStyle/>
          <a:p>
            <a:pPr>
              <a:spcBef>
                <a:spcPts val="0"/>
              </a:spcBef>
            </a:pPr>
            <a:r>
              <a:rPr lang="en-US" sz="4000" dirty="0">
                <a:ln>
                  <a:noFill/>
                </a:ln>
                <a:solidFill>
                  <a:schemeClr val="accent4">
                    <a:lumMod val="50000"/>
                  </a:schemeClr>
                </a:solidFill>
                <a:effectLst>
                  <a:outerShdw blurRad="50800" dist="76200" dir="5400000" algn="t" rotWithShape="0">
                    <a:schemeClr val="bg1">
                      <a:alpha val="40000"/>
                    </a:schemeClr>
                  </a:outerShdw>
                </a:effectLst>
              </a:rPr>
              <a:t>brainstorm and prioritize an issue</a:t>
            </a:r>
            <a:br>
              <a:rPr lang="en-US" sz="4000" dirty="0">
                <a:ln>
                  <a:noFill/>
                </a:ln>
                <a:solidFill>
                  <a:schemeClr val="accent4">
                    <a:lumMod val="50000"/>
                  </a:schemeClr>
                </a:solidFill>
                <a:effectLst>
                  <a:outerShdw blurRad="50800" dist="76200" dir="5400000" algn="t" rotWithShape="0">
                    <a:schemeClr val="bg1">
                      <a:alpha val="40000"/>
                    </a:schemeClr>
                  </a:outerShdw>
                </a:effectLst>
              </a:rPr>
            </a:br>
            <a:br>
              <a:rPr lang="en-US" sz="4000" dirty="0">
                <a:ln>
                  <a:noFill/>
                </a:ln>
                <a:solidFill>
                  <a:schemeClr val="accent4">
                    <a:lumMod val="50000"/>
                  </a:schemeClr>
                </a:solidFill>
                <a:effectLst>
                  <a:outerShdw blurRad="50800" dist="76200" dir="5400000" algn="t" rotWithShape="0">
                    <a:schemeClr val="bg1">
                      <a:alpha val="40000"/>
                    </a:schemeClr>
                  </a:outerShdw>
                </a:effectLst>
              </a:rPr>
            </a:br>
            <a:r>
              <a:rPr lang="en-US" sz="4000" dirty="0">
                <a:ln>
                  <a:noFill/>
                </a:ln>
                <a:solidFill>
                  <a:schemeClr val="accent4">
                    <a:lumMod val="50000"/>
                  </a:schemeClr>
                </a:solidFill>
                <a:effectLst>
                  <a:outerShdw blurRad="50800" dist="76200" dir="5400000" algn="t" rotWithShape="0">
                    <a:schemeClr val="bg1">
                      <a:alpha val="40000"/>
                    </a:schemeClr>
                  </a:outerShdw>
                </a:effectLst>
              </a:rPr>
              <a:t>brainstorm and prioritize goals and approaches (solutions)</a:t>
            </a:r>
            <a:br>
              <a:rPr lang="en-US" sz="4000" dirty="0">
                <a:ln>
                  <a:noFill/>
                </a:ln>
                <a:solidFill>
                  <a:schemeClr val="accent4">
                    <a:lumMod val="50000"/>
                  </a:schemeClr>
                </a:solidFill>
                <a:effectLst>
                  <a:outerShdw blurRad="50800" dist="76200" dir="5400000" algn="t" rotWithShape="0">
                    <a:schemeClr val="bg1">
                      <a:alpha val="40000"/>
                    </a:schemeClr>
                  </a:outerShdw>
                </a:effectLst>
              </a:rPr>
            </a:br>
            <a:br>
              <a:rPr lang="en-US" sz="4000" dirty="0">
                <a:ln>
                  <a:noFill/>
                </a:ln>
                <a:solidFill>
                  <a:schemeClr val="accent4">
                    <a:lumMod val="50000"/>
                  </a:schemeClr>
                </a:solidFill>
                <a:effectLst>
                  <a:outerShdw blurRad="50800" dist="76200" dir="5400000" algn="t" rotWithShape="0">
                    <a:schemeClr val="bg1">
                      <a:alpha val="40000"/>
                    </a:schemeClr>
                  </a:outerShdw>
                </a:effectLst>
              </a:rPr>
            </a:br>
            <a:r>
              <a:rPr lang="en-US" sz="4000" dirty="0">
                <a:ln>
                  <a:noFill/>
                </a:ln>
                <a:solidFill>
                  <a:schemeClr val="accent4">
                    <a:lumMod val="50000"/>
                  </a:schemeClr>
                </a:solidFill>
                <a:effectLst>
                  <a:outerShdw blurRad="50800" dist="76200" dir="5400000" algn="t" rotWithShape="0">
                    <a:schemeClr val="bg1">
                      <a:alpha val="40000"/>
                    </a:schemeClr>
                  </a:outerShdw>
                </a:effectLst>
              </a:rPr>
              <a:t>create an action plan</a:t>
            </a:r>
          </a:p>
        </p:txBody>
      </p:sp>
      <p:sp>
        <p:nvSpPr>
          <p:cNvPr id="3" name="Text Placeholder 2"/>
          <p:cNvSpPr>
            <a:spLocks noGrp="1"/>
          </p:cNvSpPr>
          <p:nvPr>
            <p:ph type="body" idx="1"/>
          </p:nvPr>
        </p:nvSpPr>
        <p:spPr>
          <a:xfrm>
            <a:off x="612648" y="384048"/>
            <a:ext cx="5105400" cy="639762"/>
          </a:xfrm>
        </p:spPr>
        <p:txBody>
          <a:bodyPr/>
          <a:lstStyle/>
          <a:p>
            <a:pPr algn="l"/>
            <a:r>
              <a:rPr lang="en-US" b="1" dirty="0"/>
              <a:t>large group planning exercise</a:t>
            </a:r>
          </a:p>
        </p:txBody>
      </p:sp>
      <p:sp>
        <p:nvSpPr>
          <p:cNvPr id="4" name="Text Placeholder 2"/>
          <p:cNvSpPr txBox="1">
            <a:spLocks/>
          </p:cNvSpPr>
          <p:nvPr/>
        </p:nvSpPr>
        <p:spPr>
          <a:xfrm>
            <a:off x="262482" y="4618038"/>
            <a:ext cx="8694000" cy="1477962"/>
          </a:xfrm>
          <a:prstGeom prst="rect">
            <a:avLst/>
          </a:prstGeom>
        </p:spPr>
        <p:txBody>
          <a:bodyPr vert="horz" lIns="91440" tIns="45720" rIns="91440" bIns="45720" rtlCol="0" anchor="b">
            <a:noAutofit/>
          </a:bodyPr>
          <a:lstStyle>
            <a:lvl1pPr marL="0" indent="0" algn="ctr" defTabSz="914400" rtl="0" eaLnBrk="1" latinLnBrk="0" hangingPunct="1">
              <a:spcBef>
                <a:spcPct val="20000"/>
              </a:spcBef>
              <a:buFont typeface="Arial" pitchFamily="34" charset="0"/>
              <a:buNone/>
              <a:defRPr lang="en-US" sz="2800" kern="1200" dirty="0" smtClean="0">
                <a:solidFill>
                  <a:srgbClr val="2E507A">
                    <a:alpha val="81000"/>
                  </a:srgbClr>
                </a:solidFill>
                <a:latin typeface="+mn-lt"/>
                <a:ea typeface="+mn-ea"/>
                <a:cs typeface="+mn-cs"/>
              </a:defRPr>
            </a:lvl1pPr>
            <a:lvl2pPr marL="457200" indent="0" algn="l" defTabSz="914400" rtl="0" eaLnBrk="1" latinLnBrk="0" hangingPunct="1">
              <a:spcBef>
                <a:spcPct val="20000"/>
              </a:spcBef>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r>
              <a:rPr lang="en-US" sz="4400" b="1" dirty="0">
                <a:solidFill>
                  <a:schemeClr val="accent6">
                    <a:lumMod val="75000"/>
                  </a:schemeClr>
                </a:solidFill>
                <a:effectLst>
                  <a:outerShdw blurRad="38100" dist="38100" dir="2700000" algn="tl">
                    <a:srgbClr val="000000">
                      <a:alpha val="43137"/>
                    </a:srgbClr>
                  </a:outerShdw>
                </a:effectLst>
              </a:rPr>
              <a:t>w</a:t>
            </a:r>
            <a:r>
              <a:rPr sz="4400" b="1" dirty="0">
                <a:solidFill>
                  <a:schemeClr val="accent6">
                    <a:lumMod val="75000"/>
                  </a:schemeClr>
                </a:solidFill>
                <a:effectLst>
                  <a:outerShdw blurRad="38100" dist="38100" dir="2700000" algn="tl">
                    <a:srgbClr val="000000">
                      <a:alpha val="43137"/>
                    </a:srgbClr>
                  </a:outerShdw>
                </a:effectLst>
              </a:rPr>
              <a:t>ho, what, when, how much, and who monitors?</a:t>
            </a:r>
          </a:p>
        </p:txBody>
      </p:sp>
    </p:spTree>
    <p:extLst>
      <p:ext uri="{BB962C8B-B14F-4D97-AF65-F5344CB8AC3E}">
        <p14:creationId xmlns:p14="http://schemas.microsoft.com/office/powerpoint/2010/main" val="378922572"/>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19" name="Title 18"/>
          <p:cNvSpPr>
            <a:spLocks noGrp="1"/>
          </p:cNvSpPr>
          <p:nvPr>
            <p:ph type="title"/>
          </p:nvPr>
        </p:nvSpPr>
        <p:spPr>
          <a:xfrm>
            <a:off x="457200" y="1219200"/>
            <a:ext cx="8229600" cy="3886199"/>
          </a:xfrm>
        </p:spPr>
        <p:txBody>
          <a:bodyPr>
            <a:noAutofit/>
          </a:bodyPr>
          <a:lstStyle/>
          <a:p>
            <a:pPr lvl="0">
              <a:spcBef>
                <a:spcPts val="0"/>
              </a:spcBef>
            </a:pPr>
            <a:r>
              <a:rPr lang="en-US" sz="6600" b="1" dirty="0">
                <a:solidFill>
                  <a:prstClr val="black">
                    <a:lumMod val="85000"/>
                    <a:lumOff val="15000"/>
                  </a:prstClr>
                </a:solidFill>
                <a:ea typeface="+mn-ea"/>
                <a:cs typeface="+mn-cs"/>
              </a:rPr>
              <a:t>Discussion/Feedback</a:t>
            </a:r>
            <a:endParaRPr lang="en-US" sz="6600" dirty="0"/>
          </a:p>
        </p:txBody>
      </p:sp>
      <p:pic>
        <p:nvPicPr>
          <p:cNvPr id="17" name="Picture 16"/>
          <p:cNvPicPr>
            <a:picLocks noChangeAspect="1"/>
          </p:cNvPicPr>
          <p:nvPr/>
        </p:nvPicPr>
        <p:blipFill>
          <a:blip r:embed="rId4"/>
          <a:stretch>
            <a:fillRect/>
          </a:stretch>
        </p:blipFill>
        <p:spPr>
          <a:xfrm>
            <a:off x="6766843" y="5242843"/>
            <a:ext cx="853157" cy="853157"/>
          </a:xfrm>
          <a:prstGeom prst="rect">
            <a:avLst/>
          </a:prstGeom>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9372599" y="2062304"/>
            <a:ext cx="559337" cy="452296"/>
          </a:xfrm>
          <a:prstGeom prst="rect">
            <a:avLst/>
          </a:prstGeom>
          <a:extLst>
            <a:ext uri="{53640926-AAD7-44D8-BBD7-CCE9431645EC}">
              <a14:shadowObscured xmlns:a14="http://schemas.microsoft.com/office/drawing/2010/main" val="1"/>
            </a:ext>
          </a:extLst>
        </p:spPr>
      </p:pic>
      <p:pic>
        <p:nvPicPr>
          <p:cNvPr id="15" name="Picture 14"/>
          <p:cNvPicPr>
            <a:picLocks noChangeAspect="1"/>
          </p:cNvPicPr>
          <p:nvPr/>
        </p:nvPicPr>
        <p:blipFill>
          <a:blip r:embed="rId6" cstate="print">
            <a:duotone>
              <a:prstClr val="black"/>
              <a:schemeClr val="accent4">
                <a:tint val="45000"/>
                <a:satMod val="400000"/>
              </a:schemeClr>
            </a:duotone>
          </a:blip>
          <a:stretch>
            <a:fillRect/>
          </a:stretch>
        </p:blipFill>
        <p:spPr>
          <a:xfrm>
            <a:off x="2771646" y="5242695"/>
            <a:ext cx="852707" cy="852707"/>
          </a:xfrm>
          <a:prstGeom prst="rect">
            <a:avLst/>
          </a:prstGeom>
        </p:spPr>
      </p:pic>
      <p:pic>
        <p:nvPicPr>
          <p:cNvPr id="18" name="Picture 17"/>
          <p:cNvPicPr>
            <a:picLocks noChangeAspect="1"/>
          </p:cNvPicPr>
          <p:nvPr/>
        </p:nvPicPr>
        <p:blipFill>
          <a:blip r:embed="rId6" cstate="print">
            <a:duotone>
              <a:prstClr val="black"/>
              <a:schemeClr val="accent2">
                <a:tint val="45000"/>
                <a:satMod val="400000"/>
              </a:schemeClr>
            </a:duotone>
          </a:blip>
          <a:stretch>
            <a:fillRect/>
          </a:stretch>
        </p:blipFill>
        <p:spPr>
          <a:xfrm>
            <a:off x="1494536" y="5242695"/>
            <a:ext cx="852707" cy="852707"/>
          </a:xfrm>
          <a:prstGeom prst="rect">
            <a:avLst/>
          </a:prstGeom>
        </p:spPr>
      </p:pic>
      <p:pic>
        <p:nvPicPr>
          <p:cNvPr id="20" name="Picture 19"/>
          <p:cNvPicPr>
            <a:picLocks noChangeAspect="1"/>
          </p:cNvPicPr>
          <p:nvPr/>
        </p:nvPicPr>
        <p:blipFill>
          <a:blip r:embed="rId6" cstate="print">
            <a:duotone>
              <a:prstClr val="black"/>
              <a:schemeClr val="accent1">
                <a:tint val="45000"/>
                <a:satMod val="400000"/>
              </a:schemeClr>
            </a:duotone>
          </a:blip>
          <a:stretch>
            <a:fillRect/>
          </a:stretch>
        </p:blipFill>
        <p:spPr>
          <a:xfrm>
            <a:off x="5456936" y="5242695"/>
            <a:ext cx="852707" cy="852707"/>
          </a:xfrm>
          <a:prstGeom prst="rect">
            <a:avLst/>
          </a:prstGeom>
        </p:spPr>
      </p:pic>
      <p:pic>
        <p:nvPicPr>
          <p:cNvPr id="12" name="Picture 11"/>
          <p:cNvPicPr>
            <a:picLocks noChangeAspect="1"/>
          </p:cNvPicPr>
          <p:nvPr/>
        </p:nvPicPr>
        <p:blipFill>
          <a:blip r:embed="rId6" cstate="print"/>
          <a:stretch>
            <a:fillRect/>
          </a:stretch>
        </p:blipFill>
        <p:spPr>
          <a:xfrm>
            <a:off x="4161536" y="5242695"/>
            <a:ext cx="852707" cy="852707"/>
          </a:xfrm>
          <a:prstGeom prst="rect">
            <a:avLst/>
          </a:prstGeom>
        </p:spPr>
      </p:pic>
    </p:spTree>
    <p:extLst>
      <p:ext uri="{BB962C8B-B14F-4D97-AF65-F5344CB8AC3E}">
        <p14:creationId xmlns:p14="http://schemas.microsoft.com/office/powerpoint/2010/main" val="224628443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200"/>
                                        <p:tgtEl>
                                          <p:spTgt spid="15"/>
                                        </p:tgtEl>
                                      </p:cBhvr>
                                    </p:animEffect>
                                    <p:anim calcmode="lin" valueType="num">
                                      <p:cBhvr>
                                        <p:cTn id="14" dur="200" fill="hold"/>
                                        <p:tgtEl>
                                          <p:spTgt spid="15"/>
                                        </p:tgtEl>
                                        <p:attrNameLst>
                                          <p:attrName>ppt_x</p:attrName>
                                        </p:attrNameLst>
                                      </p:cBhvr>
                                      <p:tavLst>
                                        <p:tav tm="0">
                                          <p:val>
                                            <p:strVal val="#ppt_x"/>
                                          </p:val>
                                        </p:tav>
                                        <p:tav tm="100000">
                                          <p:val>
                                            <p:strVal val="#ppt_x"/>
                                          </p:val>
                                        </p:tav>
                                      </p:tavLst>
                                    </p:anim>
                                    <p:anim calcmode="lin" valueType="num">
                                      <p:cBhvr>
                                        <p:cTn id="15" dur="200" fill="hold"/>
                                        <p:tgtEl>
                                          <p:spTgt spid="15"/>
                                        </p:tgtEl>
                                        <p:attrNameLst>
                                          <p:attrName>ppt_y</p:attrName>
                                        </p:attrNameLst>
                                      </p:cBhvr>
                                      <p:tavLst>
                                        <p:tav tm="0">
                                          <p:val>
                                            <p:strVal val="#ppt_y+.1"/>
                                          </p:val>
                                        </p:tav>
                                        <p:tav tm="100000">
                                          <p:val>
                                            <p:strVal val="#ppt_y"/>
                                          </p:val>
                                        </p:tav>
                                      </p:tavLst>
                                    </p:anim>
                                  </p:childTnLst>
                                </p:cTn>
                              </p:par>
                            </p:childTnLst>
                          </p:cTn>
                        </p:par>
                        <p:par>
                          <p:cTn id="16" fill="hold">
                            <p:stCondLst>
                              <p:cond delay="1200"/>
                            </p:stCondLst>
                            <p:childTnLst>
                              <p:par>
                                <p:cTn id="17" presetID="42" presetClass="entr" presetSubtype="0" fill="hold"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500"/>
                                        <p:tgtEl>
                                          <p:spTgt spid="20"/>
                                        </p:tgtEl>
                                      </p:cBhvr>
                                    </p:animEffect>
                                    <p:anim calcmode="lin" valueType="num">
                                      <p:cBhvr>
                                        <p:cTn id="20" dur="500" fill="hold"/>
                                        <p:tgtEl>
                                          <p:spTgt spid="20"/>
                                        </p:tgtEl>
                                        <p:attrNameLst>
                                          <p:attrName>ppt_x</p:attrName>
                                        </p:attrNameLst>
                                      </p:cBhvr>
                                      <p:tavLst>
                                        <p:tav tm="0">
                                          <p:val>
                                            <p:strVal val="#ppt_x"/>
                                          </p:val>
                                        </p:tav>
                                        <p:tav tm="100000">
                                          <p:val>
                                            <p:strVal val="#ppt_x"/>
                                          </p:val>
                                        </p:tav>
                                      </p:tavLst>
                                    </p:anim>
                                    <p:anim calcmode="lin" valueType="num">
                                      <p:cBhvr>
                                        <p:cTn id="21" dur="500" fill="hold"/>
                                        <p:tgtEl>
                                          <p:spTgt spid="20"/>
                                        </p:tgtEl>
                                        <p:attrNameLst>
                                          <p:attrName>ppt_y</p:attrName>
                                        </p:attrNameLst>
                                      </p:cBhvr>
                                      <p:tavLst>
                                        <p:tav tm="0">
                                          <p:val>
                                            <p:strVal val="#ppt_y+.1"/>
                                          </p:val>
                                        </p:tav>
                                        <p:tav tm="100000">
                                          <p:val>
                                            <p:strVal val="#ppt_y"/>
                                          </p:val>
                                        </p:tav>
                                      </p:tavLst>
                                    </p:anim>
                                  </p:childTnLst>
                                </p:cTn>
                              </p:par>
                            </p:childTnLst>
                          </p:cTn>
                        </p:par>
                        <p:par>
                          <p:cTn id="22" fill="hold">
                            <p:stCondLst>
                              <p:cond delay="1700"/>
                            </p:stCondLst>
                            <p:childTnLst>
                              <p:par>
                                <p:cTn id="23" presetID="42" presetClass="entr" presetSubtype="0" fill="hold" nodeType="after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350"/>
                                        <p:tgtEl>
                                          <p:spTgt spid="17"/>
                                        </p:tgtEl>
                                      </p:cBhvr>
                                    </p:animEffect>
                                    <p:anim calcmode="lin" valueType="num">
                                      <p:cBhvr>
                                        <p:cTn id="26" dur="350" fill="hold"/>
                                        <p:tgtEl>
                                          <p:spTgt spid="17"/>
                                        </p:tgtEl>
                                        <p:attrNameLst>
                                          <p:attrName>ppt_x</p:attrName>
                                        </p:attrNameLst>
                                      </p:cBhvr>
                                      <p:tavLst>
                                        <p:tav tm="0">
                                          <p:val>
                                            <p:strVal val="#ppt_x"/>
                                          </p:val>
                                        </p:tav>
                                        <p:tav tm="100000">
                                          <p:val>
                                            <p:strVal val="#ppt_x"/>
                                          </p:val>
                                        </p:tav>
                                      </p:tavLst>
                                    </p:anim>
                                    <p:anim calcmode="lin" valueType="num">
                                      <p:cBhvr>
                                        <p:cTn id="27" dur="350" fill="hold"/>
                                        <p:tgtEl>
                                          <p:spTgt spid="17"/>
                                        </p:tgtEl>
                                        <p:attrNameLst>
                                          <p:attrName>ppt_y</p:attrName>
                                        </p:attrNameLst>
                                      </p:cBhvr>
                                      <p:tavLst>
                                        <p:tav tm="0">
                                          <p:val>
                                            <p:strVal val="#ppt_y+.1"/>
                                          </p:val>
                                        </p:tav>
                                        <p:tav tm="100000">
                                          <p:val>
                                            <p:strVal val="#ppt_y"/>
                                          </p:val>
                                        </p:tav>
                                      </p:tavLst>
                                    </p:anim>
                                  </p:childTnLst>
                                </p:cTn>
                              </p:par>
                            </p:childTnLst>
                          </p:cTn>
                        </p:par>
                        <p:par>
                          <p:cTn id="28" fill="hold">
                            <p:stCondLst>
                              <p:cond delay="2050"/>
                            </p:stCondLst>
                            <p:childTnLst>
                              <p:par>
                                <p:cTn id="29" presetID="42" presetClass="entr" presetSubtype="0" fill="hold" nodeType="after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500"/>
                                        <p:tgtEl>
                                          <p:spTgt spid="18"/>
                                        </p:tgtEl>
                                      </p:cBhvr>
                                    </p:animEffect>
                                    <p:anim calcmode="lin" valueType="num">
                                      <p:cBhvr>
                                        <p:cTn id="32" dur="500" fill="hold"/>
                                        <p:tgtEl>
                                          <p:spTgt spid="18"/>
                                        </p:tgtEl>
                                        <p:attrNameLst>
                                          <p:attrName>ppt_x</p:attrName>
                                        </p:attrNameLst>
                                      </p:cBhvr>
                                      <p:tavLst>
                                        <p:tav tm="0">
                                          <p:val>
                                            <p:strVal val="#ppt_x"/>
                                          </p:val>
                                        </p:tav>
                                        <p:tav tm="100000">
                                          <p:val>
                                            <p:strVal val="#ppt_x"/>
                                          </p:val>
                                        </p:tav>
                                      </p:tavLst>
                                    </p:anim>
                                    <p:anim calcmode="lin" valueType="num">
                                      <p:cBhvr>
                                        <p:cTn id="33" dur="500" fill="hold"/>
                                        <p:tgtEl>
                                          <p:spTgt spid="18"/>
                                        </p:tgtEl>
                                        <p:attrNameLst>
                                          <p:attrName>ppt_y</p:attrName>
                                        </p:attrNameLst>
                                      </p:cBhvr>
                                      <p:tavLst>
                                        <p:tav tm="0">
                                          <p:val>
                                            <p:strVal val="#ppt_y+.1"/>
                                          </p:val>
                                        </p:tav>
                                        <p:tav tm="100000">
                                          <p:val>
                                            <p:strVal val="#ppt_y"/>
                                          </p:val>
                                        </p:tav>
                                      </p:tavLst>
                                    </p:anim>
                                  </p:childTnLst>
                                </p:cTn>
                              </p:par>
                            </p:childTnLst>
                          </p:cTn>
                        </p:par>
                        <p:par>
                          <p:cTn id="34" fill="hold">
                            <p:stCondLst>
                              <p:cond delay="2550"/>
                            </p:stCondLst>
                            <p:childTnLst>
                              <p:par>
                                <p:cTn id="35" presetID="42" presetClass="entr" presetSubtype="0" fill="hold"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250"/>
                                        <p:tgtEl>
                                          <p:spTgt spid="12"/>
                                        </p:tgtEl>
                                      </p:cBhvr>
                                    </p:animEffect>
                                    <p:anim calcmode="lin" valueType="num">
                                      <p:cBhvr>
                                        <p:cTn id="38" dur="250" fill="hold"/>
                                        <p:tgtEl>
                                          <p:spTgt spid="12"/>
                                        </p:tgtEl>
                                        <p:attrNameLst>
                                          <p:attrName>ppt_x</p:attrName>
                                        </p:attrNameLst>
                                      </p:cBhvr>
                                      <p:tavLst>
                                        <p:tav tm="0">
                                          <p:val>
                                            <p:strVal val="#ppt_x"/>
                                          </p:val>
                                        </p:tav>
                                        <p:tav tm="100000">
                                          <p:val>
                                            <p:strVal val="#ppt_x"/>
                                          </p:val>
                                        </p:tav>
                                      </p:tavLst>
                                    </p:anim>
                                    <p:anim calcmode="lin" valueType="num">
                                      <p:cBhvr>
                                        <p:cTn id="39" dur="250" fill="hold"/>
                                        <p:tgtEl>
                                          <p:spTgt spid="12"/>
                                        </p:tgtEl>
                                        <p:attrNameLst>
                                          <p:attrName>ppt_y</p:attrName>
                                        </p:attrNameLst>
                                      </p:cBhvr>
                                      <p:tavLst>
                                        <p:tav tm="0">
                                          <p:val>
                                            <p:strVal val="#ppt_y+.1"/>
                                          </p:val>
                                        </p:tav>
                                        <p:tav tm="100000">
                                          <p:val>
                                            <p:strVal val="#ppt_y"/>
                                          </p:val>
                                        </p:tav>
                                      </p:tavLst>
                                    </p:anim>
                                  </p:childTnLst>
                                </p:cTn>
                              </p:par>
                            </p:childTnLst>
                          </p:cTn>
                        </p:par>
                        <p:par>
                          <p:cTn id="40" fill="hold">
                            <p:stCondLst>
                              <p:cond delay="2800"/>
                            </p:stCondLst>
                            <p:childTnLst>
                              <p:par>
                                <p:cTn id="41" presetID="1" presetClass="emph" presetSubtype="2" fill="hold" nodeType="afterEffect">
                                  <p:stCondLst>
                                    <p:cond delay="0"/>
                                  </p:stCondLst>
                                  <p:childTnLst>
                                    <p:animClr clrSpc="rgb" dir="cw">
                                      <p:cBhvr>
                                        <p:cTn id="42" dur="1750" fill="hold"/>
                                        <p:tgtEl>
                                          <p:spTgt spid="19"/>
                                        </p:tgtEl>
                                        <p:attrNameLst>
                                          <p:attrName>fillcolor</p:attrName>
                                        </p:attrNameLst>
                                      </p:cBhvr>
                                      <p:to>
                                        <a:schemeClr val="hlink"/>
                                      </p:to>
                                    </p:animClr>
                                    <p:set>
                                      <p:cBhvr>
                                        <p:cTn id="43" dur="1750" fill="hold"/>
                                        <p:tgtEl>
                                          <p:spTgt spid="19"/>
                                        </p:tgtEl>
                                        <p:attrNameLst>
                                          <p:attrName>fill.type</p:attrName>
                                        </p:attrNameLst>
                                      </p:cBhvr>
                                      <p:to>
                                        <p:strVal val="solid"/>
                                      </p:to>
                                    </p:set>
                                    <p:set>
                                      <p:cBhvr>
                                        <p:cTn id="44" dur="1750" fill="hold"/>
                                        <p:tgtEl>
                                          <p:spTgt spid="19"/>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1295401" y="5181601"/>
            <a:ext cx="7620000" cy="685799"/>
          </a:xfrm>
        </p:spPr>
        <p:txBody>
          <a:bodyPr>
            <a:normAutofit fontScale="92500"/>
          </a:bodyPr>
          <a:lstStyle/>
          <a:p>
            <a:r>
              <a:rPr lang="en-US" sz="2800" i="1" dirty="0">
                <a:solidFill>
                  <a:schemeClr val="bg1"/>
                </a:solidFill>
              </a:rPr>
              <a:t>Living Clean</a:t>
            </a:r>
            <a:r>
              <a:rPr lang="en-US" sz="2800" dirty="0">
                <a:solidFill>
                  <a:schemeClr val="bg1"/>
                </a:solidFill>
              </a:rPr>
              <a:t>, Chapter Seven, “The Journey Continues”</a:t>
            </a:r>
          </a:p>
        </p:txBody>
      </p:sp>
      <p:sp>
        <p:nvSpPr>
          <p:cNvPr id="5" name="Title 4"/>
          <p:cNvSpPr>
            <a:spLocks noGrp="1"/>
          </p:cNvSpPr>
          <p:nvPr>
            <p:ph type="title"/>
          </p:nvPr>
        </p:nvSpPr>
        <p:spPr>
          <a:xfrm>
            <a:off x="228600" y="3048000"/>
            <a:ext cx="7239000" cy="1981200"/>
          </a:xfrm>
        </p:spPr>
        <p:txBody>
          <a:bodyPr>
            <a:noAutofit/>
          </a:bodyPr>
          <a:lstStyle/>
          <a:p>
            <a:r>
              <a:rPr lang="en-US" sz="2600" dirty="0"/>
              <a:t>“Participating without seeking the illusion of control sets the model for the rest of our lives. In whatever capacity we find ourselves, we serve NA with dedication and love when we serve with humility.”</a:t>
            </a:r>
          </a:p>
        </p:txBody>
      </p:sp>
      <p:grpSp>
        <p:nvGrpSpPr>
          <p:cNvPr id="2" name="Group 1"/>
          <p:cNvGrpSpPr/>
          <p:nvPr/>
        </p:nvGrpSpPr>
        <p:grpSpPr>
          <a:xfrm>
            <a:off x="20548" y="20547"/>
            <a:ext cx="3498527" cy="2825393"/>
            <a:chOff x="20548" y="20547"/>
            <a:chExt cx="3498527" cy="2825393"/>
          </a:xfrm>
        </p:grpSpPr>
        <p:pic>
          <p:nvPicPr>
            <p:cNvPr id="4" name="Picture 3"/>
            <p:cNvPicPr>
              <a:picLocks noChangeAspect="1"/>
            </p:cNvPicPr>
            <p:nvPr/>
          </p:nvPicPr>
          <p:blipFill>
            <a:blip r:embed="rId3" cstate="print"/>
            <a:stretch>
              <a:fillRect/>
            </a:stretch>
          </p:blipFill>
          <p:spPr>
            <a:xfrm>
              <a:off x="20548" y="20547"/>
              <a:ext cx="3498527" cy="2825393"/>
            </a:xfrm>
            <a:prstGeom prst="rect">
              <a:avLst/>
            </a:prstGeom>
          </p:spPr>
        </p:pic>
        <p:sp>
          <p:nvSpPr>
            <p:cNvPr id="6" name="Title 3"/>
            <p:cNvSpPr txBox="1">
              <a:spLocks/>
            </p:cNvSpPr>
            <p:nvPr/>
          </p:nvSpPr>
          <p:spPr>
            <a:xfrm rot="20209330">
              <a:off x="207711" y="1072490"/>
              <a:ext cx="3124200" cy="910436"/>
            </a:xfrm>
            <a:prstGeom prst="rect">
              <a:avLst/>
            </a:prstGeom>
            <a:noFill/>
            <a:ln>
              <a:noFill/>
            </a:ln>
          </p:spPr>
          <p:txBody>
            <a:bodyPr vert="horz" lIns="45720" tIns="45720" rIns="45720" bIns="45720" rtlCol="0" anchor="ctr">
              <a:noAutofit/>
              <a:scene3d>
                <a:camera prst="orthographicFront"/>
                <a:lightRig rig="soft" dir="t">
                  <a:rot lat="0" lon="0" rev="17220000"/>
                </a:lightRig>
              </a:scene3d>
              <a:sp3d prstMaterial="softEdge"/>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7000"/>
                </a:lnSpc>
              </a:pPr>
              <a:r>
                <a:rPr lang="en-US" sz="3600" b="1" dirty="0">
                  <a:solidFill>
                    <a:prstClr val="white"/>
                  </a:solidFill>
                  <a:latin typeface="Arial" pitchFamily="34" charset="0"/>
                  <a:cs typeface="Arial" pitchFamily="34" charset="0"/>
                </a:rPr>
                <a:t>RESOURCES</a:t>
              </a:r>
            </a:p>
          </p:txBody>
        </p:sp>
      </p:grpSp>
      <p:sp>
        <p:nvSpPr>
          <p:cNvPr id="7" name="TextBox 6"/>
          <p:cNvSpPr txBox="1"/>
          <p:nvPr/>
        </p:nvSpPr>
        <p:spPr>
          <a:xfrm>
            <a:off x="3657600" y="381000"/>
            <a:ext cx="5402430" cy="1477328"/>
          </a:xfrm>
          <a:prstGeom prst="rect">
            <a:avLst/>
          </a:prstGeom>
          <a:noFill/>
        </p:spPr>
        <p:txBody>
          <a:bodyPr wrap="square" rtlCol="0">
            <a:spAutoFit/>
          </a:bodyPr>
          <a:lstStyle/>
          <a:p>
            <a:endParaRPr lang="en-US" sz="3600" b="1" dirty="0">
              <a:effectLst>
                <a:outerShdw blurRad="38100" dist="38100" dir="2700000" algn="tl">
                  <a:srgbClr val="000000">
                    <a:alpha val="43137"/>
                  </a:srgbClr>
                </a:outerShdw>
              </a:effectLst>
              <a:hlinkClick r:id="rId4"/>
            </a:endParaRPr>
          </a:p>
          <a:p>
            <a:r>
              <a:rPr lang="en-US" sz="3600" b="1" dirty="0">
                <a:effectLst>
                  <a:outerShdw blurRad="38100" dist="38100" dir="2700000" algn="tl">
                    <a:srgbClr val="000000">
                      <a:alpha val="43137"/>
                    </a:srgbClr>
                  </a:outerShdw>
                </a:effectLst>
                <a:hlinkClick r:id="rId4"/>
              </a:rPr>
              <a:t>ww.na.org/handbo</a:t>
            </a:r>
            <a:r>
              <a:rPr lang="en-US" sz="3600" b="1" dirty="0">
                <a:effectLst>
                  <a:outerShdw blurRad="38100" dist="38100" dir="2700000" algn="tl">
                    <a:srgbClr val="000000">
                      <a:alpha val="43137"/>
                    </a:srgbClr>
                  </a:outerShdw>
                </a:effectLst>
                <a:hlinkClick r:id="rId4"/>
              </a:rPr>
              <a:t>oks</a:t>
            </a:r>
            <a:endParaRPr lang="en-US" sz="3600" b="1" dirty="0">
              <a:effectLst>
                <a:outerShdw blurRad="38100" dist="38100" dir="2700000" algn="tl">
                  <a:srgbClr val="000000">
                    <a:alpha val="43137"/>
                  </a:srgbClr>
                </a:outerShdw>
              </a:effectLst>
            </a:endParaRPr>
          </a:p>
          <a:p>
            <a:endParaRPr lang="en-US" dirty="0">
              <a:solidFill>
                <a:srgbClr val="262626"/>
              </a:solidFill>
            </a:endParaRPr>
          </a:p>
        </p:txBody>
      </p:sp>
    </p:spTree>
    <p:extLst>
      <p:ext uri="{BB962C8B-B14F-4D97-AF65-F5344CB8AC3E}">
        <p14:creationId xmlns:p14="http://schemas.microsoft.com/office/powerpoint/2010/main" val="288659843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25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125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3886200"/>
            <a:ext cx="8382000" cy="2819400"/>
          </a:xfrm>
          <a:prstGeom prst="rect">
            <a:avLst/>
          </a:prstGeom>
          <a:noFill/>
        </p:spPr>
        <p:txBody>
          <a:bodyPr wrap="none" rtlCol="0">
            <a:noAutofit/>
          </a:bodyPr>
          <a:lstStyle/>
          <a:p>
            <a:r>
              <a:rPr lang="en-US" sz="3600" b="1" dirty="0"/>
              <a:t>“If we are acting in goodwill—doing the </a:t>
            </a:r>
            <a:br>
              <a:rPr lang="en-US" sz="3600" b="1" dirty="0"/>
            </a:br>
            <a:r>
              <a:rPr lang="en-US" sz="3600" b="1" dirty="0"/>
              <a:t>right thing for the right reasons—we are sure </a:t>
            </a:r>
            <a:br>
              <a:rPr lang="en-US" sz="3600" b="1" dirty="0"/>
            </a:br>
            <a:r>
              <a:rPr lang="en-US" sz="3600" b="1" dirty="0"/>
              <a:t>to benefit. Each of us has something to give…” </a:t>
            </a:r>
            <a:endParaRPr lang="en-US" sz="3600" dirty="0"/>
          </a:p>
          <a:p>
            <a:r>
              <a:rPr lang="en-US" sz="2400" i="1" dirty="0"/>
              <a:t>		Living Clean, Chapter Seven, “The Journey Continues”</a:t>
            </a:r>
            <a:endParaRPr lang="en-US" sz="2400" b="1" dirty="0"/>
          </a:p>
        </p:txBody>
      </p:sp>
      <p:sp>
        <p:nvSpPr>
          <p:cNvPr id="6" name="Rectangle 5"/>
          <p:cNvSpPr/>
          <p:nvPr/>
        </p:nvSpPr>
        <p:spPr>
          <a:xfrm>
            <a:off x="8686800" y="6075528"/>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6600"/>
                </a:solidFill>
              </a:rPr>
              <a:t>           </a:t>
            </a:r>
          </a:p>
        </p:txBody>
      </p:sp>
      <p:sp>
        <p:nvSpPr>
          <p:cNvPr id="2" name="TextBox 1"/>
          <p:cNvSpPr txBox="1"/>
          <p:nvPr/>
        </p:nvSpPr>
        <p:spPr>
          <a:xfrm>
            <a:off x="228600" y="1101804"/>
            <a:ext cx="8284832" cy="2123658"/>
          </a:xfrm>
          <a:prstGeom prst="rect">
            <a:avLst/>
          </a:prstGeom>
          <a:noFill/>
        </p:spPr>
        <p:txBody>
          <a:bodyPr wrap="none" rtlCol="0">
            <a:spAutoFit/>
          </a:bodyPr>
          <a:lstStyle/>
          <a:p>
            <a:r>
              <a:rPr lang="en-US" sz="6600" b="1" dirty="0">
                <a:solidFill>
                  <a:schemeClr val="bg1"/>
                </a:solidFill>
              </a:rPr>
              <a:t>COLLABORATION</a:t>
            </a:r>
          </a:p>
          <a:p>
            <a:r>
              <a:rPr lang="en-US" sz="6600" b="1" dirty="0">
                <a:solidFill>
                  <a:schemeClr val="bg1"/>
                </a:solidFill>
              </a:rPr>
              <a:t>				“CO-LABOR”</a:t>
            </a:r>
          </a:p>
        </p:txBody>
      </p:sp>
    </p:spTree>
    <p:extLst>
      <p:ext uri="{BB962C8B-B14F-4D97-AF65-F5344CB8AC3E}">
        <p14:creationId xmlns:p14="http://schemas.microsoft.com/office/powerpoint/2010/main" val="3588222012"/>
      </p:ext>
    </p:extLst>
  </p:cSld>
  <p:clrMapOvr>
    <a:masterClrMapping/>
  </p:clrMapOvr>
  <p:transition spd="slow">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nglish vision stmnt 8 x 11_2014.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52400" y="300185"/>
            <a:ext cx="5008521" cy="6481615"/>
          </a:xfrm>
          <a:prstGeom prst="rect">
            <a:avLst/>
          </a:prstGeom>
          <a:effectLst>
            <a:outerShdw blurRad="50800" dist="76200" dir="8100000" algn="tr" rotWithShape="0">
              <a:srgbClr val="0070C0">
                <a:alpha val="40000"/>
              </a:srgbClr>
            </a:outerShdw>
          </a:effectLst>
        </p:spPr>
      </p:pic>
      <p:sp>
        <p:nvSpPr>
          <p:cNvPr id="5" name="TextBox 4"/>
          <p:cNvSpPr txBox="1"/>
          <p:nvPr/>
        </p:nvSpPr>
        <p:spPr>
          <a:xfrm>
            <a:off x="4960030" y="4800600"/>
            <a:ext cx="3764616" cy="1056748"/>
          </a:xfrm>
          <a:prstGeom prst="rect">
            <a:avLst/>
          </a:prstGeom>
          <a:noFill/>
        </p:spPr>
        <p:txBody>
          <a:bodyPr wrap="none" rtlCol="0">
            <a:noAutofit/>
          </a:bodyPr>
          <a:lstStyle/>
          <a:p>
            <a:pPr algn="r"/>
            <a:r>
              <a:rPr lang="en-US" sz="3200" b="1" dirty="0"/>
              <a:t>This is our future</a:t>
            </a:r>
            <a:br>
              <a:rPr lang="en-US" sz="3200" b="1" dirty="0"/>
            </a:br>
            <a:r>
              <a:rPr lang="en-US" sz="3200" b="1" dirty="0"/>
              <a:t>as a Fellowship</a:t>
            </a:r>
          </a:p>
        </p:txBody>
      </p:sp>
      <p:sp>
        <p:nvSpPr>
          <p:cNvPr id="6" name="Rectangle 5"/>
          <p:cNvSpPr/>
          <p:nvPr/>
        </p:nvSpPr>
        <p:spPr>
          <a:xfrm>
            <a:off x="8686800" y="528448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6600"/>
                </a:solidFill>
              </a:rPr>
              <a:t>           </a:t>
            </a:r>
          </a:p>
        </p:txBody>
      </p:sp>
    </p:spTree>
    <p:extLst>
      <p:ext uri="{BB962C8B-B14F-4D97-AF65-F5344CB8AC3E}">
        <p14:creationId xmlns:p14="http://schemas.microsoft.com/office/powerpoint/2010/main" val="2427953167"/>
      </p:ext>
    </p:extLst>
  </p:cSld>
  <p:clrMapOvr>
    <a:masterClrMapping/>
  </p:clrMapOvr>
  <p:transition spd="slow">
    <p:push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262626"/>
                </a:solidFill>
                <a:effectLst/>
                <a:uLnTx/>
                <a:uFillTx/>
                <a:latin typeface="Calibri"/>
                <a:ea typeface="+mn-ea"/>
                <a:cs typeface="+mn-cs"/>
              </a:rPr>
              <a:t>so,</a:t>
            </a:r>
            <a:r>
              <a:rPr kumimoji="0" lang="en-US" sz="4800" b="0" i="0" u="none" strike="noStrike" kern="1200" cap="none" spc="0" normalizeH="0" baseline="0" noProof="0" dirty="0">
                <a:ln>
                  <a:noFill/>
                </a:ln>
                <a:solidFill>
                  <a:srgbClr val="262626"/>
                </a:solidFill>
                <a:effectLst/>
                <a:uLnTx/>
                <a:uFillTx/>
                <a:latin typeface="Calibri"/>
                <a:ea typeface="+mn-ea"/>
                <a:cs typeface="+mn-cs"/>
              </a:rPr>
              <a:t> </a:t>
            </a:r>
            <a:r>
              <a:rPr kumimoji="0" lang="en-US" sz="4800" b="1" i="0" u="none" strike="noStrike" kern="1200" cap="none" spc="0" normalizeH="0" baseline="0" noProof="0" dirty="0">
                <a:ln>
                  <a:noFill/>
                </a:ln>
                <a:solidFill>
                  <a:srgbClr val="262626"/>
                </a:solidFill>
                <a:effectLst/>
                <a:uLnTx/>
                <a:uFillTx/>
                <a:latin typeface="Calibri"/>
                <a:ea typeface="+mn-ea"/>
                <a:cs typeface="+mn-cs"/>
              </a:rPr>
              <a:t>why plan? </a:t>
            </a:r>
            <a:endParaRPr kumimoji="0" lang="en-US" sz="4800" b="1" i="0" u="none" strike="noStrike" kern="1200" cap="none" spc="0" normalizeH="0" baseline="0" noProof="0" dirty="0">
              <a:ln>
                <a:noFill/>
              </a:ln>
              <a:solidFill>
                <a:srgbClr val="262626"/>
              </a:solidFill>
              <a:effectLst/>
              <a:uLnTx/>
              <a:uFillTx/>
              <a:latin typeface="Calibri"/>
              <a:ea typeface="+mn-ea"/>
              <a:cs typeface="Arial" pitchFamily="34" charset="0"/>
            </a:endParaRPr>
          </a:p>
        </p:txBody>
      </p:sp>
      <p:cxnSp>
        <p:nvCxnSpPr>
          <p:cNvPr id="10" name="Straight Connector 9"/>
          <p:cNvCxnSpPr/>
          <p:nvPr/>
        </p:nvCxnSpPr>
        <p:spPr>
          <a:xfrm>
            <a:off x="1981200" y="2936809"/>
            <a:ext cx="5257800" cy="1588"/>
          </a:xfrm>
          <a:prstGeom prst="line">
            <a:avLst/>
          </a:prstGeom>
          <a:ln w="47625">
            <a:solidFill>
              <a:srgbClr val="E4E4E4"/>
            </a:solidFill>
          </a:ln>
          <a:effectLst/>
        </p:spPr>
        <p:style>
          <a:lnRef idx="1">
            <a:schemeClr val="accent1"/>
          </a:lnRef>
          <a:fillRef idx="0">
            <a:schemeClr val="accent1"/>
          </a:fillRef>
          <a:effectRef idx="0">
            <a:schemeClr val="accent1"/>
          </a:effectRef>
          <a:fontRef idx="minor">
            <a:schemeClr val="tx1"/>
          </a:fontRef>
        </p:style>
      </p:cxnSp>
      <p:grpSp>
        <p:nvGrpSpPr>
          <p:cNvPr id="26" name="Group 25"/>
          <p:cNvGrpSpPr/>
          <p:nvPr/>
        </p:nvGrpSpPr>
        <p:grpSpPr>
          <a:xfrm>
            <a:off x="304798" y="1661412"/>
            <a:ext cx="2438400" cy="2348195"/>
            <a:chOff x="762000" y="1946209"/>
            <a:chExt cx="2057400" cy="2057400"/>
          </a:xfrm>
        </p:grpSpPr>
        <p:sp>
          <p:nvSpPr>
            <p:cNvPr id="6" name="Oval 5"/>
            <p:cNvSpPr/>
            <p:nvPr/>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             </a:t>
              </a:r>
            </a:p>
          </p:txBody>
        </p:sp>
        <p:sp>
          <p:nvSpPr>
            <p:cNvPr id="13" name="TextBox 12"/>
            <p:cNvSpPr txBox="1"/>
            <p:nvPr/>
          </p:nvSpPr>
          <p:spPr>
            <a:xfrm>
              <a:off x="823416" y="2262910"/>
              <a:ext cx="1931160" cy="1597706"/>
            </a:xfrm>
            <a:prstGeom prst="rect">
              <a:avLst/>
            </a:prstGeom>
            <a:noFill/>
          </p:spPr>
          <p:txBody>
            <a:bodyPr wrap="square" rtlCol="0">
              <a:noAutofit/>
            </a:bodyP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Calibri"/>
                  <a:ea typeface="+mn-ea"/>
                  <a:cs typeface="+mn-cs"/>
                </a:rPr>
                <a:t>Efficiency is doing things right. Effectiveness is doing the right things</a:t>
              </a:r>
              <a:endParaRPr kumimoji="0" lang="en-US" sz="2400" b="1" i="0" u="none" strike="noStrike" kern="1200" cap="none" spc="0" normalizeH="0" baseline="0" noProof="0" dirty="0">
                <a:ln>
                  <a:noFill/>
                </a:ln>
                <a:solidFill>
                  <a:prstClr val="white"/>
                </a:solidFill>
                <a:effectLst>
                  <a:outerShdw blurRad="50800" dist="25400" dir="5400000" algn="t" rotWithShape="0">
                    <a:prstClr val="black">
                      <a:alpha val="15000"/>
                    </a:prstClr>
                  </a:outerShdw>
                </a:effectLst>
                <a:uLnTx/>
                <a:uFillTx/>
                <a:latin typeface="Calibri"/>
                <a:ea typeface="+mn-ea"/>
                <a:cs typeface="+mn-cs"/>
              </a:endParaRPr>
            </a:p>
          </p:txBody>
        </p:sp>
      </p:grpSp>
      <p:grpSp>
        <p:nvGrpSpPr>
          <p:cNvPr id="23" name="Group 22"/>
          <p:cNvGrpSpPr/>
          <p:nvPr/>
        </p:nvGrpSpPr>
        <p:grpSpPr>
          <a:xfrm>
            <a:off x="3349750" y="1711606"/>
            <a:ext cx="2441448" cy="2348195"/>
            <a:chOff x="3607513" y="1946209"/>
            <a:chExt cx="2057400" cy="2057400"/>
          </a:xfrm>
        </p:grpSpPr>
        <p:sp>
          <p:nvSpPr>
            <p:cNvPr id="4" name="Oval 3"/>
            <p:cNvSpPr/>
            <p:nvPr/>
          </p:nvSpPr>
          <p:spPr>
            <a:xfrm>
              <a:off x="3607513"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             </a:t>
              </a:r>
            </a:p>
          </p:txBody>
        </p:sp>
        <p:sp>
          <p:nvSpPr>
            <p:cNvPr id="16" name="TextBox 15"/>
            <p:cNvSpPr txBox="1"/>
            <p:nvPr/>
          </p:nvSpPr>
          <p:spPr>
            <a:xfrm>
              <a:off x="3671726" y="2133600"/>
              <a:ext cx="1926404" cy="1387047"/>
            </a:xfrm>
            <a:prstGeom prst="rect">
              <a:avLst/>
            </a:prstGeom>
            <a:noFill/>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60" normalizeH="0" baseline="0" noProof="0" dirty="0">
                  <a:ln>
                    <a:noFill/>
                  </a:ln>
                  <a:solidFill>
                    <a:prstClr val="white"/>
                  </a:solidFill>
                  <a:effectLst>
                    <a:outerShdw blurRad="50800" dist="25400" dir="5400000" algn="t" rotWithShape="0">
                      <a:prstClr val="black">
                        <a:alpha val="15000"/>
                      </a:prstClr>
                    </a:outerShdw>
                  </a:effectLst>
                  <a:uLnTx/>
                  <a:uFillTx/>
                  <a:latin typeface="Calibri"/>
                  <a:ea typeface="+mn-ea"/>
                  <a:cs typeface="+mn-cs"/>
                </a:rPr>
                <a:t>More effective group influence</a:t>
              </a:r>
              <a:endParaRPr kumimoji="0" lang="en-US" sz="2600" b="1" i="0" u="none" strike="noStrike" kern="1200" cap="none" spc="0" normalizeH="0" baseline="0" noProof="0" dirty="0">
                <a:ln>
                  <a:noFill/>
                </a:ln>
                <a:solidFill>
                  <a:prstClr val="white"/>
                </a:solidFill>
                <a:effectLst>
                  <a:outerShdw blurRad="50800" dist="25400" dir="5400000" algn="t" rotWithShape="0">
                    <a:prstClr val="black">
                      <a:alpha val="15000"/>
                    </a:prstClr>
                  </a:outerShdw>
                </a:effectLst>
                <a:uLnTx/>
                <a:uFillTx/>
                <a:latin typeface="Calibri"/>
                <a:ea typeface="+mn-ea"/>
                <a:cs typeface="+mn-cs"/>
              </a:endParaRPr>
            </a:p>
          </p:txBody>
        </p:sp>
      </p:grpSp>
      <p:grpSp>
        <p:nvGrpSpPr>
          <p:cNvPr id="24" name="Group 23"/>
          <p:cNvGrpSpPr/>
          <p:nvPr/>
        </p:nvGrpSpPr>
        <p:grpSpPr>
          <a:xfrm>
            <a:off x="6391511" y="1670563"/>
            <a:ext cx="2447689" cy="2313688"/>
            <a:chOff x="6324599" y="1953643"/>
            <a:chExt cx="2280805" cy="2057400"/>
          </a:xfrm>
        </p:grpSpPr>
        <p:sp>
          <p:nvSpPr>
            <p:cNvPr id="5" name="Oval 4"/>
            <p:cNvSpPr/>
            <p:nvPr/>
          </p:nvSpPr>
          <p:spPr>
            <a:xfrm>
              <a:off x="6324599" y="1953643"/>
              <a:ext cx="2274990"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             </a:t>
              </a:r>
            </a:p>
          </p:txBody>
        </p:sp>
        <p:sp>
          <p:nvSpPr>
            <p:cNvPr id="18" name="TextBox 17"/>
            <p:cNvSpPr txBox="1"/>
            <p:nvPr/>
          </p:nvSpPr>
          <p:spPr>
            <a:xfrm>
              <a:off x="6330414" y="2604190"/>
              <a:ext cx="2274990" cy="665695"/>
            </a:xfrm>
            <a:prstGeom prst="rect">
              <a:avLst/>
            </a:prstGeom>
            <a:noFill/>
          </p:spPr>
          <p:txBody>
            <a:bodyPr wrap="square" rtlCol="0">
              <a:noAutofit/>
            </a:bodyP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2600" b="1" i="0" u="none" strike="noStrike" kern="1200" cap="none" spc="60" normalizeH="0" baseline="0" noProof="0" dirty="0">
                  <a:ln>
                    <a:noFill/>
                  </a:ln>
                  <a:solidFill>
                    <a:prstClr val="white"/>
                  </a:solidFill>
                  <a:effectLst>
                    <a:outerShdw blurRad="50800" dist="25400" dir="5400000" algn="t" rotWithShape="0">
                      <a:prstClr val="black">
                        <a:alpha val="15000"/>
                      </a:prstClr>
                    </a:outerShdw>
                  </a:effectLst>
                  <a:uLnTx/>
                  <a:uFillTx/>
                  <a:latin typeface="Calibri"/>
                  <a:ea typeface="+mn-ea"/>
                  <a:cs typeface="+mn-cs"/>
                </a:rPr>
                <a:t>Realize</a:t>
              </a:r>
            </a:p>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2600" b="1" i="0" u="none" strike="noStrike" kern="1200" cap="none" spc="60" normalizeH="0" baseline="0" noProof="0" dirty="0">
                  <a:ln>
                    <a:noFill/>
                  </a:ln>
                  <a:solidFill>
                    <a:prstClr val="white"/>
                  </a:solidFill>
                  <a:effectLst>
                    <a:outerShdw blurRad="50800" dist="25400" dir="5400000" algn="t" rotWithShape="0">
                      <a:prstClr val="black">
                        <a:alpha val="15000"/>
                      </a:prstClr>
                    </a:outerShdw>
                  </a:effectLst>
                  <a:uLnTx/>
                  <a:uFillTx/>
                  <a:latin typeface="Calibri"/>
                  <a:ea typeface="+mn-ea"/>
                  <a:cs typeface="+mn-cs"/>
                </a:rPr>
                <a:t>Our</a:t>
              </a:r>
            </a:p>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2600" b="1" i="0" u="none" strike="noStrike" kern="1200" cap="none" spc="60" normalizeH="0" baseline="0" noProof="0" dirty="0">
                  <a:ln>
                    <a:noFill/>
                  </a:ln>
                  <a:solidFill>
                    <a:prstClr val="white"/>
                  </a:solidFill>
                  <a:effectLst>
                    <a:outerShdw blurRad="50800" dist="25400" dir="5400000" algn="t" rotWithShape="0">
                      <a:prstClr val="black">
                        <a:alpha val="15000"/>
                      </a:prstClr>
                    </a:outerShdw>
                  </a:effectLst>
                  <a:uLnTx/>
                  <a:uFillTx/>
                  <a:latin typeface="Calibri"/>
                  <a:ea typeface="+mn-ea"/>
                  <a:cs typeface="+mn-cs"/>
                </a:rPr>
                <a:t>vision</a:t>
              </a:r>
              <a:endParaRPr kumimoji="0" lang="en-US" sz="2600" b="1" i="0" u="none" strike="noStrike" kern="1200" cap="none" spc="0" normalizeH="0" baseline="0" noProof="0" dirty="0">
                <a:ln>
                  <a:noFill/>
                </a:ln>
                <a:solidFill>
                  <a:prstClr val="white"/>
                </a:solidFill>
                <a:effectLst>
                  <a:outerShdw blurRad="50800" dist="25400" dir="5400000" algn="t" rotWithShape="0">
                    <a:prstClr val="black">
                      <a:alpha val="15000"/>
                    </a:prstClr>
                  </a:outerShdw>
                </a:effectLst>
                <a:uLnTx/>
                <a:uFillTx/>
                <a:latin typeface="Calibri"/>
                <a:ea typeface="+mn-ea"/>
                <a:cs typeface="+mn-cs"/>
              </a:endParaRPr>
            </a:p>
          </p:txBody>
        </p:sp>
      </p:grpSp>
      <p:sp>
        <p:nvSpPr>
          <p:cNvPr id="14" name="TextBox 13">
            <a:extLst>
              <a:ext uri="{FF2B5EF4-FFF2-40B4-BE49-F238E27FC236}">
                <a16:creationId xmlns:a16="http://schemas.microsoft.com/office/drawing/2014/main" id="{73F8FF05-5250-473D-9AB3-14CD0556DE55}"/>
              </a:ext>
            </a:extLst>
          </p:cNvPr>
          <p:cNvSpPr txBox="1"/>
          <p:nvPr/>
        </p:nvSpPr>
        <p:spPr>
          <a:xfrm>
            <a:off x="2286000" y="2859473"/>
            <a:ext cx="4572000" cy="313932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srgbClr val="262626"/>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srgbClr val="262626"/>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srgbClr val="262626"/>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srgbClr val="262626"/>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srgbClr val="262626"/>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1" u="none" strike="noStrike" kern="1200" cap="none" spc="0" normalizeH="0" baseline="0" noProof="0" dirty="0">
              <a:ln>
                <a:noFill/>
              </a:ln>
              <a:solidFill>
                <a:srgbClr val="262626"/>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1" u="none" strike="noStrike" kern="1200" cap="none" spc="0" normalizeH="0" baseline="0" noProof="0" dirty="0">
              <a:ln>
                <a:noFill/>
              </a:ln>
              <a:solidFill>
                <a:srgbClr val="262626"/>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1" u="none" strike="noStrike" kern="1200" cap="none" spc="0" normalizeH="0" baseline="0" noProof="0" dirty="0">
                <a:ln>
                  <a:noFill/>
                </a:ln>
                <a:solidFill>
                  <a:srgbClr val="262626"/>
                </a:solidFill>
                <a:effectLst/>
                <a:uLnTx/>
                <a:uFillTx/>
                <a:latin typeface="Calibri"/>
                <a:ea typeface="+mn-ea"/>
                <a:cs typeface="+mn-cs"/>
              </a:rPr>
              <a:t>If there is no planning, often a service body will move forward in a status quo fashion – staying stuck on “this is the way we have always done it”.</a:t>
            </a:r>
          </a:p>
        </p:txBody>
      </p:sp>
    </p:spTree>
    <p:custDataLst>
      <p:tags r:id="rId1"/>
    </p:custDataLst>
    <p:extLst>
      <p:ext uri="{BB962C8B-B14F-4D97-AF65-F5344CB8AC3E}">
        <p14:creationId xmlns:p14="http://schemas.microsoft.com/office/powerpoint/2010/main" val="190544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69CEA83-562B-4030-90EC-F679F6C888E5}"/>
              </a:ext>
            </a:extLst>
          </p:cNvPr>
          <p:cNvSpPr txBox="1"/>
          <p:nvPr/>
        </p:nvSpPr>
        <p:spPr>
          <a:xfrm>
            <a:off x="228600" y="457201"/>
            <a:ext cx="7086600" cy="329320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4800" b="0" i="0" u="none" strike="noStrike" kern="1200" cap="none" spc="0" normalizeH="0" baseline="0" noProof="0" dirty="0">
                <a:ln>
                  <a:noFill/>
                </a:ln>
                <a:solidFill>
                  <a:srgbClr val="262626"/>
                </a:solidFill>
                <a:effectLst/>
                <a:uLnTx/>
                <a:uFillTx/>
                <a:latin typeface="Calibri"/>
                <a:ea typeface="+mn-ea"/>
                <a:cs typeface="+mn-cs"/>
              </a:rPr>
              <a:t>  </a:t>
            </a:r>
            <a:r>
              <a:rPr kumimoji="0" lang="en-US" altLang="en-US" sz="4800" b="1" i="0" u="none" strike="noStrike" kern="1200" cap="none" spc="0" normalizeH="0" baseline="0" noProof="0" dirty="0">
                <a:ln>
                  <a:noFill/>
                </a:ln>
                <a:solidFill>
                  <a:srgbClr val="262626"/>
                </a:solidFill>
                <a:effectLst/>
                <a:uLnTx/>
                <a:uFillTx/>
                <a:latin typeface="Calibri" panose="020F0502020204030204" pitchFamily="34" charset="0"/>
                <a:cs typeface="Calibri" panose="020F0502020204030204" pitchFamily="34" charset="0"/>
              </a:rPr>
              <a:t>who plans?</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262626"/>
                </a:solidFill>
                <a:effectLst/>
                <a:uLnTx/>
                <a:uFillTx/>
                <a:latin typeface="Calibri"/>
                <a:ea typeface="+mn-ea"/>
                <a:cs typeface="+mn-cs"/>
              </a:rPr>
              <a:t>current trusted servants</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262626"/>
                </a:solidFill>
                <a:effectLst/>
                <a:uLnTx/>
                <a:uFillTx/>
                <a:latin typeface="Calibri"/>
                <a:ea typeface="+mn-ea"/>
                <a:cs typeface="+mn-cs"/>
              </a:rPr>
              <a:t>committee members</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262626"/>
                </a:solidFill>
                <a:effectLst/>
                <a:uLnTx/>
                <a:uFillTx/>
                <a:latin typeface="Calibri"/>
                <a:ea typeface="+mn-ea"/>
                <a:cs typeface="+mn-cs"/>
              </a:rPr>
              <a:t>members no longer involved in service </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262626"/>
                </a:solidFill>
                <a:effectLst/>
                <a:uLnTx/>
                <a:uFillTx/>
                <a:latin typeface="Calibri"/>
                <a:ea typeface="+mn-ea"/>
                <a:cs typeface="+mn-cs"/>
              </a:rPr>
              <a:t>new members </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262626"/>
                </a:solidFill>
                <a:effectLst/>
                <a:uLnTx/>
                <a:uFillTx/>
                <a:latin typeface="Calibri"/>
                <a:ea typeface="+mn-ea"/>
                <a:cs typeface="+mn-cs"/>
              </a:rPr>
              <a:t>invite all members to participate</a:t>
            </a:r>
          </a:p>
        </p:txBody>
      </p:sp>
      <p:pic>
        <p:nvPicPr>
          <p:cNvPr id="5" name="Picture 4" descr="A group of people sitting in chairs&#10;&#10;Description automatically generated with medium confidence">
            <a:extLst>
              <a:ext uri="{FF2B5EF4-FFF2-40B4-BE49-F238E27FC236}">
                <a16:creationId xmlns:a16="http://schemas.microsoft.com/office/drawing/2014/main" id="{5B1EA64E-405B-4D4A-8B30-99091253B886}"/>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867400" y="4032214"/>
            <a:ext cx="2990847" cy="2096442"/>
          </a:xfrm>
          <a:prstGeom prst="rect">
            <a:avLst/>
          </a:prstGeom>
        </p:spPr>
      </p:pic>
    </p:spTree>
    <p:extLst>
      <p:ext uri="{BB962C8B-B14F-4D97-AF65-F5344CB8AC3E}">
        <p14:creationId xmlns:p14="http://schemas.microsoft.com/office/powerpoint/2010/main" val="141065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0" y="514273"/>
            <a:ext cx="5008521" cy="6053438"/>
          </a:xfrm>
          <a:prstGeom prst="rect">
            <a:avLst/>
          </a:prstGeom>
          <a:effectLst>
            <a:outerShdw blurRad="50800" dist="76200" dir="8100000" algn="tr" rotWithShape="0">
              <a:srgbClr val="0070C0">
                <a:alpha val="40000"/>
              </a:srgbClr>
            </a:outerShdw>
          </a:effectLst>
        </p:spPr>
      </p:pic>
      <p:sp>
        <p:nvSpPr>
          <p:cNvPr id="5" name="TextBox 4"/>
          <p:cNvSpPr txBox="1"/>
          <p:nvPr/>
        </p:nvSpPr>
        <p:spPr>
          <a:xfrm>
            <a:off x="419354" y="4495800"/>
            <a:ext cx="2400046" cy="1056748"/>
          </a:xfrm>
          <a:prstGeom prst="rect">
            <a:avLst/>
          </a:prstGeom>
          <a:noFill/>
        </p:spPr>
        <p:txBody>
          <a:bodyPr wrap="none" rtlCol="0">
            <a:noAutofit/>
          </a:bodyPr>
          <a:lstStyle/>
          <a:p>
            <a:r>
              <a:rPr lang="en-US" sz="4800" b="1" dirty="0"/>
              <a:t>Planning</a:t>
            </a:r>
            <a:br>
              <a:rPr lang="en-US" sz="4800" b="1" dirty="0"/>
            </a:br>
            <a:r>
              <a:rPr lang="en-US" sz="4800" b="1" dirty="0"/>
              <a:t>Basics</a:t>
            </a:r>
          </a:p>
        </p:txBody>
      </p:sp>
      <p:sp>
        <p:nvSpPr>
          <p:cNvPr id="6" name="Rectangle 5"/>
          <p:cNvSpPr/>
          <p:nvPr/>
        </p:nvSpPr>
        <p:spPr>
          <a:xfrm>
            <a:off x="0" y="528448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6600"/>
                </a:solidFill>
              </a:rPr>
              <a:t>           </a:t>
            </a:r>
          </a:p>
        </p:txBody>
      </p:sp>
    </p:spTree>
    <p:extLst>
      <p:ext uri="{BB962C8B-B14F-4D97-AF65-F5344CB8AC3E}">
        <p14:creationId xmlns:p14="http://schemas.microsoft.com/office/powerpoint/2010/main" val="6833551"/>
      </p:ext>
    </p:extLst>
  </p:cSld>
  <p:clrMapOvr>
    <a:masterClrMapping/>
  </p:clrMapOvr>
  <p:transition spd="slow">
    <p:push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Autofit/>
          </a:bodyPr>
          <a:lstStyle/>
          <a:p>
            <a:r>
              <a:rPr lang="en-US" sz="4800" b="1" dirty="0"/>
              <a:t>the</a:t>
            </a:r>
            <a:r>
              <a:rPr lang="en-US" sz="4800" b="1" dirty="0">
                <a:solidFill>
                  <a:srgbClr val="262626"/>
                </a:solidFill>
              </a:rPr>
              <a:t> planning cycle</a:t>
            </a:r>
            <a:endParaRPr lang="en-US" sz="4800" b="1" dirty="0">
              <a:solidFill>
                <a:srgbClr val="262626"/>
              </a:solidFill>
              <a:cs typeface="Arial" pitchFamily="34" charset="0"/>
            </a:endParaRPr>
          </a:p>
        </p:txBody>
      </p:sp>
      <p:graphicFrame>
        <p:nvGraphicFramePr>
          <p:cNvPr id="22" name="Diagram 21"/>
          <p:cNvGraphicFramePr/>
          <p:nvPr>
            <p:extLst>
              <p:ext uri="{D42A27DB-BD31-4B8C-83A1-F6EECF244321}">
                <p14:modId xmlns:p14="http://schemas.microsoft.com/office/powerpoint/2010/main" val="659846462"/>
              </p:ext>
            </p:extLst>
          </p:nvPr>
        </p:nvGraphicFramePr>
        <p:xfrm>
          <a:off x="2024063" y="1609725"/>
          <a:ext cx="5095875" cy="44100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5" name="Right Arrow 24"/>
          <p:cNvSpPr/>
          <p:nvPr/>
        </p:nvSpPr>
        <p:spPr>
          <a:xfrm rot="2653172">
            <a:off x="5227638" y="2800350"/>
            <a:ext cx="365760" cy="365760"/>
          </a:xfrm>
          <a:prstGeom prst="rightArrow">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7" name="Right Arrow 26"/>
          <p:cNvSpPr/>
          <p:nvPr/>
        </p:nvSpPr>
        <p:spPr>
          <a:xfrm rot="13472419">
            <a:off x="3545523" y="4458970"/>
            <a:ext cx="365760" cy="365760"/>
          </a:xfrm>
          <a:prstGeom prst="rightArrow">
            <a:avLst/>
          </a:prstGeom>
          <a:solidFill>
            <a:schemeClr val="bg1">
              <a:lumMod val="65000"/>
            </a:schemeClr>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8" name="Right Arrow 27"/>
          <p:cNvSpPr/>
          <p:nvPr/>
        </p:nvSpPr>
        <p:spPr>
          <a:xfrm rot="8187471">
            <a:off x="5208588" y="4461510"/>
            <a:ext cx="365760" cy="365760"/>
          </a:xfrm>
          <a:prstGeom prst="rightArrow">
            <a:avLst/>
          </a:prstGeom>
          <a:solidFill>
            <a:schemeClr val="bg1">
              <a:lumMod val="65000"/>
            </a:schemeClr>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9" name="Right Arrow 28"/>
          <p:cNvSpPr/>
          <p:nvPr/>
        </p:nvSpPr>
        <p:spPr>
          <a:xfrm rot="18985606">
            <a:off x="3579813" y="2795270"/>
            <a:ext cx="365760" cy="365760"/>
          </a:xfrm>
          <a:prstGeom prst="rightArrow">
            <a:avLst/>
          </a:prstGeom>
          <a:solidFill>
            <a:schemeClr val="bg1">
              <a:lumMod val="65000"/>
            </a:schemeClr>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custDataLst>
      <p:tags r:id="rId1"/>
    </p:custDataLst>
    <p:extLst>
      <p:ext uri="{BB962C8B-B14F-4D97-AF65-F5344CB8AC3E}">
        <p14:creationId xmlns:p14="http://schemas.microsoft.com/office/powerpoint/2010/main" val="3486955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1371600"/>
            <a:ext cx="8915400" cy="4431983"/>
          </a:xfrm>
          <a:prstGeom prst="rect">
            <a:avLst/>
          </a:prstGeom>
        </p:spPr>
        <p:txBody>
          <a:bodyPr wrap="square">
            <a:spAutoFit/>
          </a:bodyPr>
          <a:lstStyle/>
          <a:p>
            <a:pPr marL="285750" indent="-285750">
              <a:spcAft>
                <a:spcPts val="600"/>
              </a:spcAft>
              <a:buFont typeface="Arial" panose="020B0604020202020204" pitchFamily="34" charset="0"/>
              <a:buChar char="•"/>
            </a:pPr>
            <a:r>
              <a:rPr lang="en-US" sz="3600" dirty="0"/>
              <a:t>gather information</a:t>
            </a:r>
          </a:p>
          <a:p>
            <a:pPr marL="285750" indent="-285750">
              <a:spcAft>
                <a:spcPts val="600"/>
              </a:spcAft>
              <a:buFont typeface="Arial" panose="020B0604020202020204" pitchFamily="34" charset="0"/>
              <a:buChar char="•"/>
            </a:pPr>
            <a:r>
              <a:rPr lang="en-US" sz="3600" dirty="0"/>
              <a:t>list and prioritize the issues</a:t>
            </a:r>
          </a:p>
          <a:p>
            <a:pPr marL="285750" indent="-285750">
              <a:spcAft>
                <a:spcPts val="600"/>
              </a:spcAft>
              <a:buFont typeface="Arial" panose="020B0604020202020204" pitchFamily="34" charset="0"/>
              <a:buChar char="•"/>
            </a:pPr>
            <a:r>
              <a:rPr lang="en-US" sz="3600" dirty="0"/>
              <a:t>develop goals (identify “what,” not “how”)</a:t>
            </a:r>
          </a:p>
          <a:p>
            <a:pPr marL="285750" indent="-285750">
              <a:spcAft>
                <a:spcPts val="600"/>
              </a:spcAft>
              <a:buFont typeface="Arial" panose="020B0604020202020204" pitchFamily="34" charset="0"/>
              <a:buChar char="•"/>
            </a:pPr>
            <a:r>
              <a:rPr lang="en-US" sz="3600" dirty="0"/>
              <a:t>prioritize goals</a:t>
            </a:r>
          </a:p>
          <a:p>
            <a:pPr marL="285750" indent="-285750">
              <a:spcAft>
                <a:spcPts val="600"/>
              </a:spcAft>
              <a:buFont typeface="Arial" panose="020B0604020202020204" pitchFamily="34" charset="0"/>
              <a:buChar char="•"/>
            </a:pPr>
            <a:r>
              <a:rPr lang="en-US" sz="3600" dirty="0"/>
              <a:t>create approaches (actions to reach goals)</a:t>
            </a:r>
          </a:p>
          <a:p>
            <a:pPr marL="285750" indent="-285750">
              <a:spcAft>
                <a:spcPts val="600"/>
              </a:spcAft>
              <a:buFont typeface="Arial" panose="020B0604020202020204" pitchFamily="34" charset="0"/>
              <a:buChar char="•"/>
            </a:pPr>
            <a:r>
              <a:rPr lang="en-US" sz="3600" dirty="0"/>
              <a:t>prioritize approaches (a second look)</a:t>
            </a:r>
          </a:p>
          <a:p>
            <a:pPr marL="285750" indent="-285750">
              <a:spcAft>
                <a:spcPts val="600"/>
              </a:spcAft>
              <a:buFont typeface="Arial" panose="020B0604020202020204" pitchFamily="34" charset="0"/>
              <a:buChar char="•"/>
            </a:pPr>
            <a:r>
              <a:rPr lang="en-US" sz="3600" dirty="0"/>
              <a:t>develop action plans </a:t>
            </a:r>
          </a:p>
        </p:txBody>
      </p:sp>
      <p:sp>
        <p:nvSpPr>
          <p:cNvPr id="4" name="TextBox 3"/>
          <p:cNvSpPr txBox="1"/>
          <p:nvPr/>
        </p:nvSpPr>
        <p:spPr>
          <a:xfrm>
            <a:off x="609600" y="381000"/>
            <a:ext cx="7924800" cy="707886"/>
          </a:xfrm>
          <a:prstGeom prst="rect">
            <a:avLst/>
          </a:prstGeom>
          <a:noFill/>
        </p:spPr>
        <p:txBody>
          <a:bodyPr wrap="square" rtlCol="0">
            <a:noAutofit/>
          </a:bodyPr>
          <a:lstStyle/>
          <a:p>
            <a:r>
              <a:rPr lang="en-US" sz="4800" b="1" dirty="0"/>
              <a:t>seven components of planning</a:t>
            </a:r>
            <a:endParaRPr lang="en-US" sz="4800" b="1" dirty="0">
              <a:cs typeface="Arial" pitchFamily="34" charset="0"/>
            </a:endParaRPr>
          </a:p>
        </p:txBody>
      </p:sp>
    </p:spTree>
    <p:extLst>
      <p:ext uri="{BB962C8B-B14F-4D97-AF65-F5344CB8AC3E}">
        <p14:creationId xmlns:p14="http://schemas.microsoft.com/office/powerpoint/2010/main" val="3770290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Autofit/>
          </a:bodyPr>
          <a:lstStyle/>
          <a:p>
            <a:r>
              <a:rPr lang="en-US" sz="4800" b="1" dirty="0"/>
              <a:t>routine services</a:t>
            </a:r>
            <a:endParaRPr lang="en-US" sz="4800" b="1" dirty="0">
              <a:cs typeface="Arial" pitchFamily="34" charset="0"/>
            </a:endParaRPr>
          </a:p>
        </p:txBody>
      </p:sp>
      <p:sp>
        <p:nvSpPr>
          <p:cNvPr id="3" name="Rectangle 2"/>
          <p:cNvSpPr/>
          <p:nvPr/>
        </p:nvSpPr>
        <p:spPr>
          <a:xfrm>
            <a:off x="381000" y="1439882"/>
            <a:ext cx="8305800" cy="4247317"/>
          </a:xfrm>
          <a:prstGeom prst="rect">
            <a:avLst/>
          </a:prstGeom>
        </p:spPr>
        <p:txBody>
          <a:bodyPr wrap="square">
            <a:spAutoFit/>
          </a:bodyPr>
          <a:lstStyle/>
          <a:p>
            <a:pPr marL="285750" lvl="0" indent="-285750">
              <a:spcAft>
                <a:spcPts val="1800"/>
              </a:spcAft>
              <a:buFont typeface="Arial" panose="020B0604020202020204" pitchFamily="34" charset="0"/>
              <a:buChar char="•"/>
            </a:pPr>
            <a:r>
              <a:rPr lang="en-US" sz="4000" dirty="0"/>
              <a:t>do not change much from month to month</a:t>
            </a:r>
          </a:p>
          <a:p>
            <a:pPr marL="285750" lvl="0" indent="-285750">
              <a:spcAft>
                <a:spcPts val="1800"/>
              </a:spcAft>
              <a:buFont typeface="Arial" panose="020B0604020202020204" pitchFamily="34" charset="0"/>
              <a:buChar char="•"/>
            </a:pPr>
            <a:r>
              <a:rPr lang="en-US" sz="4000" dirty="0"/>
              <a:t>do not require a project plan to continue</a:t>
            </a:r>
          </a:p>
          <a:p>
            <a:pPr marL="285750" lvl="0" indent="-285750">
              <a:buFont typeface="Arial" panose="020B0604020202020204" pitchFamily="34" charset="0"/>
              <a:buChar char="•"/>
            </a:pPr>
            <a:r>
              <a:rPr lang="en-US" sz="4000" dirty="0"/>
              <a:t>considered when determining what resources are available for projects </a:t>
            </a:r>
          </a:p>
        </p:txBody>
      </p:sp>
    </p:spTree>
    <p:custDataLst>
      <p:tags r:id="rId1"/>
    </p:custDataLst>
    <p:extLst>
      <p:ext uri="{BB962C8B-B14F-4D97-AF65-F5344CB8AC3E}">
        <p14:creationId xmlns:p14="http://schemas.microsoft.com/office/powerpoint/2010/main" val="528547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2"/>
</p:tagLst>
</file>

<file path=ppt/tags/tag2.xml><?xml version="1.0" encoding="utf-8"?>
<p:tagLst xmlns:a="http://schemas.openxmlformats.org/drawingml/2006/main" xmlns:r="http://schemas.openxmlformats.org/officeDocument/2006/relationships" xmlns:p="http://schemas.openxmlformats.org/presentationml/2006/main">
  <p:tag name="TIMING" val="|12"/>
</p:tagLst>
</file>

<file path=ppt/tags/tag3.xml><?xml version="1.0" encoding="utf-8"?>
<p:tagLst xmlns:a="http://schemas.openxmlformats.org/drawingml/2006/main" xmlns:r="http://schemas.openxmlformats.org/officeDocument/2006/relationships" xmlns:p="http://schemas.openxmlformats.org/presentationml/2006/main">
  <p:tag name="TIMING" val="|12"/>
</p:tagLst>
</file>

<file path=ppt/tags/tag4.xml><?xml version="1.0" encoding="utf-8"?>
<p:tagLst xmlns:a="http://schemas.openxmlformats.org/drawingml/2006/main" xmlns:r="http://schemas.openxmlformats.org/officeDocument/2006/relationships" xmlns:p="http://schemas.openxmlformats.org/presentationml/2006/main">
  <p:tag name="TIMING" val="|12"/>
</p:tagLst>
</file>

<file path=ppt/theme/theme1.xml><?xml version="1.0" encoding="utf-8"?>
<a:theme xmlns:a="http://schemas.openxmlformats.org/drawingml/2006/main" name="Introducing PowerPoint 2010">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520</TotalTime>
  <Words>405</Words>
  <Application>Microsoft Office PowerPoint</Application>
  <PresentationFormat>On-screen Show (4:3)</PresentationFormat>
  <Paragraphs>74</Paragraphs>
  <Slides>13</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Agency FB</vt:lpstr>
      <vt:lpstr>Arial</vt:lpstr>
      <vt:lpstr>Calibri</vt:lpstr>
      <vt:lpstr>Georgia</vt:lpstr>
      <vt:lpstr>Trebuchet MS</vt:lpstr>
      <vt:lpstr>Introducing PowerPoint 2010</vt:lpstr>
      <vt:lpstr>reaching our common goals PLANNING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brainstorm and prioritize an issue  brainstorm and prioritize goals and approaches (solutions)  create an action plan</vt:lpstr>
      <vt:lpstr>Discussion/Feedback</vt:lpstr>
      <vt:lpstr>“Participating without seeking the illusion of control sets the model for the rest of our lives. In whatever capacity we find ourselves, we serve NA with dedication and love when we serve with humility.”</vt:lpstr>
    </vt:vector>
  </TitlesOfParts>
  <Company>NAWS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reaching our common goals PLANNING</dc:title>
  <dc:creator>De Jenkins</dc:creator>
  <cp:lastModifiedBy>Craig Robertson</cp:lastModifiedBy>
  <cp:revision>44</cp:revision>
  <cp:lastPrinted>2015-10-17T00:04:22Z</cp:lastPrinted>
  <dcterms:created xsi:type="dcterms:W3CDTF">2014-10-30T22:27:45Z</dcterms:created>
  <dcterms:modified xsi:type="dcterms:W3CDTF">2021-05-20T19:46:37Z</dcterms:modified>
</cp:coreProperties>
</file>